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6" r:id="rId1"/>
    <p:sldMasterId id="2147484035" r:id="rId2"/>
  </p:sldMasterIdLst>
  <p:notesMasterIdLst>
    <p:notesMasterId r:id="rId26"/>
  </p:notesMasterIdLst>
  <p:sldIdLst>
    <p:sldId id="256" r:id="rId3"/>
    <p:sldId id="282" r:id="rId4"/>
    <p:sldId id="258" r:id="rId5"/>
    <p:sldId id="259" r:id="rId6"/>
    <p:sldId id="260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65" r:id="rId15"/>
    <p:sldId id="276" r:id="rId16"/>
    <p:sldId id="279" r:id="rId17"/>
    <p:sldId id="277" r:id="rId18"/>
    <p:sldId id="278" r:id="rId19"/>
    <p:sldId id="280" r:id="rId20"/>
    <p:sldId id="281" r:id="rId21"/>
    <p:sldId id="290" r:id="rId22"/>
    <p:sldId id="291" r:id="rId23"/>
    <p:sldId id="292" r:id="rId24"/>
    <p:sldId id="293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1" autoAdjust="0"/>
    <p:restoredTop sz="94677" autoAdjust="0"/>
  </p:normalViewPr>
  <p:slideViewPr>
    <p:cSldViewPr snapToGrid="0">
      <p:cViewPr varScale="1">
        <p:scale>
          <a:sx n="59" d="100"/>
          <a:sy n="59" d="100"/>
        </p:scale>
        <p:origin x="78" y="1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윤겸" userId="e4af893241f1c67e" providerId="LiveId" clId="{3A4997E1-0798-456E-8BD3-AC62683CA0D4}"/>
    <pc:docChg chg="undo redo custSel modSld">
      <pc:chgData name="김윤겸" userId="e4af893241f1c67e" providerId="LiveId" clId="{3A4997E1-0798-456E-8BD3-AC62683CA0D4}" dt="2017-11-15T10:04:13.065" v="280" actId="113"/>
      <pc:docMkLst>
        <pc:docMk/>
      </pc:docMkLst>
      <pc:sldChg chg="addSp delSp modSp delDesignElem">
        <pc:chgData name="김윤겸" userId="e4af893241f1c67e" providerId="LiveId" clId="{3A4997E1-0798-456E-8BD3-AC62683CA0D4}" dt="2017-11-15T09:43:40.731" v="61" actId="113"/>
        <pc:sldMkLst>
          <pc:docMk/>
          <pc:sldMk cId="725277105" sldId="256"/>
        </pc:sldMkLst>
        <pc:spChg chg="mod">
          <ac:chgData name="김윤겸" userId="e4af893241f1c67e" providerId="LiveId" clId="{3A4997E1-0798-456E-8BD3-AC62683CA0D4}" dt="2017-11-15T09:43:40.731" v="61" actId="113"/>
          <ac:spMkLst>
            <pc:docMk/>
            <pc:sldMk cId="725277105" sldId="256"/>
            <ac:spMk id="2" creationId="{00000000-0000-0000-0000-000000000000}"/>
          </ac:spMkLst>
        </pc:spChg>
        <pc:spChg chg="add del">
          <ac:chgData name="김윤겸" userId="e4af893241f1c67e" providerId="LiveId" clId="{3A4997E1-0798-456E-8BD3-AC62683CA0D4}" dt="2017-11-15T09:43:40.731" v="61" actId="113"/>
          <ac:spMkLst>
            <pc:docMk/>
            <pc:sldMk cId="725277105" sldId="256"/>
            <ac:spMk id="13" creationId="{559AE206-7EBA-4D33-8BC9-9D8158553F0E}"/>
          </ac:spMkLst>
        </pc:spChg>
        <pc:spChg chg="add del">
          <ac:chgData name="김윤겸" userId="e4af893241f1c67e" providerId="LiveId" clId="{3A4997E1-0798-456E-8BD3-AC62683CA0D4}" dt="2017-11-15T09:43:40.731" v="61" actId="113"/>
          <ac:spMkLst>
            <pc:docMk/>
            <pc:sldMk cId="725277105" sldId="256"/>
            <ac:spMk id="17" creationId="{B672F332-AF08-46C6-94F0-77684310D7B7}"/>
          </ac:spMkLst>
        </pc:spChg>
        <pc:spChg chg="add del">
          <ac:chgData name="김윤겸" userId="e4af893241f1c67e" providerId="LiveId" clId="{3A4997E1-0798-456E-8BD3-AC62683CA0D4}" dt="2017-11-15T09:43:40.731" v="61" actId="113"/>
          <ac:spMkLst>
            <pc:docMk/>
            <pc:sldMk cId="725277105" sldId="256"/>
            <ac:spMk id="19" creationId="{34244EF8-D73A-40E1-BE73-D46E6B4B04ED}"/>
          </ac:spMkLst>
        </pc:spChg>
        <pc:spChg chg="add del">
          <ac:chgData name="김윤겸" userId="e4af893241f1c67e" providerId="LiveId" clId="{3A4997E1-0798-456E-8BD3-AC62683CA0D4}" dt="2017-11-15T09:43:40.731" v="61" actId="113"/>
          <ac:spMkLst>
            <pc:docMk/>
            <pc:sldMk cId="725277105" sldId="256"/>
            <ac:spMk id="20" creationId="{AB84D7E8-4ECB-42D7-ADBF-01689B0F24AE}"/>
          </ac:spMkLst>
        </pc:spChg>
        <pc:spChg chg="add del">
          <ac:chgData name="김윤겸" userId="e4af893241f1c67e" providerId="LiveId" clId="{3A4997E1-0798-456E-8BD3-AC62683CA0D4}" dt="2017-11-15T09:43:40.731" v="61" actId="113"/>
          <ac:spMkLst>
            <pc:docMk/>
            <pc:sldMk cId="725277105" sldId="256"/>
            <ac:spMk id="21" creationId="{6437D937-A7F1-4011-92B4-328E5BE1B166}"/>
          </ac:spMkLst>
        </pc:spChg>
        <pc:cxnChg chg="add del">
          <ac:chgData name="김윤겸" userId="e4af893241f1c67e" providerId="LiveId" clId="{3A4997E1-0798-456E-8BD3-AC62683CA0D4}" dt="2017-11-15T09:43:40.731" v="61" actId="113"/>
          <ac:cxnSpMkLst>
            <pc:docMk/>
            <pc:sldMk cId="725277105" sldId="256"/>
            <ac:cxnSpMk id="15" creationId="{9E8E38ED-369A-44C2-B635-0BED0E48A6E8}"/>
          </ac:cxnSpMkLst>
        </pc:cxnChg>
      </pc:sldChg>
      <pc:sldChg chg="addSp delSp modSp">
        <pc:chgData name="김윤겸" userId="e4af893241f1c67e" providerId="LiveId" clId="{3A4997E1-0798-456E-8BD3-AC62683CA0D4}" dt="2017-11-15T10:02:41.401" v="260" actId="113"/>
        <pc:sldMkLst>
          <pc:docMk/>
          <pc:sldMk cId="3843758981" sldId="258"/>
        </pc:sldMkLst>
        <pc:spChg chg="mod">
          <ac:chgData name="김윤겸" userId="e4af893241f1c67e" providerId="LiveId" clId="{3A4997E1-0798-456E-8BD3-AC62683CA0D4}" dt="2017-11-15T10:02:41.401" v="260" actId="113"/>
          <ac:spMkLst>
            <pc:docMk/>
            <pc:sldMk cId="3843758981" sldId="258"/>
            <ac:spMk id="2" creationId="{00000000-0000-0000-0000-000000000000}"/>
          </ac:spMkLst>
        </pc:spChg>
        <pc:spChg chg="add del mod">
          <ac:chgData name="김윤겸" userId="e4af893241f1c67e" providerId="LiveId" clId="{3A4997E1-0798-456E-8BD3-AC62683CA0D4}" dt="2017-11-15T09:59:35.319" v="219" actId="2711"/>
          <ac:spMkLst>
            <pc:docMk/>
            <pc:sldMk cId="3843758981" sldId="258"/>
            <ac:spMk id="14" creationId="{D336C113-1E31-4BB6-AED5-4A46EFDACB7E}"/>
          </ac:spMkLst>
        </pc:spChg>
        <pc:graphicFrameChg chg="add del">
          <ac:chgData name="김윤겸" userId="e4af893241f1c67e" providerId="LiveId" clId="{3A4997E1-0798-456E-8BD3-AC62683CA0D4}" dt="2017-11-15T09:40:29.661" v="2" actId="26606"/>
          <ac:graphicFrameMkLst>
            <pc:docMk/>
            <pc:sldMk cId="3843758981" sldId="258"/>
            <ac:graphicFrameMk id="16" creationId="{00000000-0000-0000-0000-000000000000}"/>
          </ac:graphicFrameMkLst>
        </pc:graphicFrameChg>
        <pc:graphicFrameChg chg="add del mod">
          <ac:chgData name="김윤겸" userId="e4af893241f1c67e" providerId="LiveId" clId="{3A4997E1-0798-456E-8BD3-AC62683CA0D4}" dt="2017-11-15T09:40:47.784" v="7" actId="1032"/>
          <ac:graphicFrameMkLst>
            <pc:docMk/>
            <pc:sldMk cId="3843758981" sldId="258"/>
            <ac:graphicFrameMk id="17" creationId="{50F30E95-2838-47D5-BC5B-849BC119FC8A}"/>
          </ac:graphicFrameMkLst>
        </pc:graphicFrameChg>
        <pc:inkChg chg="add del">
          <ac:chgData name="김윤겸" userId="e4af893241f1c67e" providerId="LiveId" clId="{3A4997E1-0798-456E-8BD3-AC62683CA0D4}" dt="2017-11-15T09:40:40.488" v="5" actId="113"/>
          <ac:inkMkLst>
            <pc:docMk/>
            <pc:sldMk cId="3843758981" sldId="258"/>
            <ac:inkMk id="15" creationId="{F9090352-64AF-4C3A-A175-E658A9579E7F}"/>
          </ac:inkMkLst>
        </pc:inkChg>
      </pc:sldChg>
      <pc:sldChg chg="modSp">
        <pc:chgData name="김윤겸" userId="e4af893241f1c67e" providerId="LiveId" clId="{3A4997E1-0798-456E-8BD3-AC62683CA0D4}" dt="2017-11-15T10:02:45.253" v="261" actId="113"/>
        <pc:sldMkLst>
          <pc:docMk/>
          <pc:sldMk cId="2438587782" sldId="259"/>
        </pc:sldMkLst>
        <pc:spChg chg="mod">
          <ac:chgData name="김윤겸" userId="e4af893241f1c67e" providerId="LiveId" clId="{3A4997E1-0798-456E-8BD3-AC62683CA0D4}" dt="2017-11-15T10:02:45.253" v="261" actId="113"/>
          <ac:spMkLst>
            <pc:docMk/>
            <pc:sldMk cId="2438587782" sldId="259"/>
            <ac:spMk id="2" creationId="{00000000-0000-0000-0000-000000000000}"/>
          </ac:spMkLst>
        </pc:spChg>
        <pc:spChg chg="mod">
          <ac:chgData name="김윤겸" userId="e4af893241f1c67e" providerId="LiveId" clId="{3A4997E1-0798-456E-8BD3-AC62683CA0D4}" dt="2017-11-15T09:59:44.124" v="223" actId="2711"/>
          <ac:spMkLst>
            <pc:docMk/>
            <pc:sldMk cId="2438587782" sldId="259"/>
            <ac:spMk id="3" creationId="{00000000-0000-0000-0000-000000000000}"/>
          </ac:spMkLst>
        </pc:spChg>
      </pc:sldChg>
      <pc:sldChg chg="modSp">
        <pc:chgData name="김윤겸" userId="e4af893241f1c67e" providerId="LiveId" clId="{3A4997E1-0798-456E-8BD3-AC62683CA0D4}" dt="2017-11-15T10:02:48.265" v="262" actId="113"/>
        <pc:sldMkLst>
          <pc:docMk/>
          <pc:sldMk cId="1462043803" sldId="260"/>
        </pc:sldMkLst>
        <pc:spChg chg="mod">
          <ac:chgData name="김윤겸" userId="e4af893241f1c67e" providerId="LiveId" clId="{3A4997E1-0798-456E-8BD3-AC62683CA0D4}" dt="2017-11-15T10:02:48.265" v="262" actId="113"/>
          <ac:spMkLst>
            <pc:docMk/>
            <pc:sldMk cId="1462043803" sldId="260"/>
            <ac:spMk id="2" creationId="{00000000-0000-0000-0000-000000000000}"/>
          </ac:spMkLst>
        </pc:spChg>
        <pc:spChg chg="mod">
          <ac:chgData name="김윤겸" userId="e4af893241f1c67e" providerId="LiveId" clId="{3A4997E1-0798-456E-8BD3-AC62683CA0D4}" dt="2017-11-15T09:59:55.424" v="225" actId="2711"/>
          <ac:spMkLst>
            <pc:docMk/>
            <pc:sldMk cId="1462043803" sldId="260"/>
            <ac:spMk id="3" creationId="{00000000-0000-0000-0000-000000000000}"/>
          </ac:spMkLst>
        </pc:spChg>
      </pc:sldChg>
      <pc:sldChg chg="modSp">
        <pc:chgData name="김윤겸" userId="e4af893241f1c67e" providerId="LiveId" clId="{3A4997E1-0798-456E-8BD3-AC62683CA0D4}" dt="2017-11-15T10:03:26.755" v="266" actId="113"/>
        <pc:sldMkLst>
          <pc:docMk/>
          <pc:sldMk cId="2272106769" sldId="265"/>
        </pc:sldMkLst>
        <pc:spChg chg="mod">
          <ac:chgData name="김윤겸" userId="e4af893241f1c67e" providerId="LiveId" clId="{3A4997E1-0798-456E-8BD3-AC62683CA0D4}" dt="2017-11-15T10:03:26.755" v="266" actId="113"/>
          <ac:spMkLst>
            <pc:docMk/>
            <pc:sldMk cId="2272106769" sldId="265"/>
            <ac:spMk id="2" creationId="{00000000-0000-0000-0000-000000000000}"/>
          </ac:spMkLst>
        </pc:spChg>
        <pc:spChg chg="mod">
          <ac:chgData name="김윤겸" userId="e4af893241f1c67e" providerId="LiveId" clId="{3A4997E1-0798-456E-8BD3-AC62683CA0D4}" dt="2017-11-15T10:00:24.176" v="231" actId="1076"/>
          <ac:spMkLst>
            <pc:docMk/>
            <pc:sldMk cId="2272106769" sldId="265"/>
            <ac:spMk id="3" creationId="{00000000-0000-0000-0000-000000000000}"/>
          </ac:spMkLst>
        </pc:spChg>
      </pc:sldChg>
      <pc:sldChg chg="addSp modSp">
        <pc:chgData name="김윤겸" userId="e4af893241f1c67e" providerId="LiveId" clId="{3A4997E1-0798-456E-8BD3-AC62683CA0D4}" dt="2017-11-15T10:01:48.552" v="252" actId="113"/>
        <pc:sldMkLst>
          <pc:docMk/>
          <pc:sldMk cId="206554558" sldId="268"/>
        </pc:sldMkLst>
        <pc:spChg chg="mod">
          <ac:chgData name="김윤겸" userId="e4af893241f1c67e" providerId="LiveId" clId="{3A4997E1-0798-456E-8BD3-AC62683CA0D4}" dt="2017-11-15T10:01:48.552" v="252" actId="113"/>
          <ac:spMkLst>
            <pc:docMk/>
            <pc:sldMk cId="206554558" sldId="268"/>
            <ac:spMk id="4" creationId="{183FD7E5-FDAE-4DAD-B3F0-3504A645CDA1}"/>
          </ac:spMkLst>
        </pc:spChg>
        <pc:spChg chg="add mod">
          <ac:chgData name="김윤겸" userId="e4af893241f1c67e" providerId="LiveId" clId="{3A4997E1-0798-456E-8BD3-AC62683CA0D4}" dt="2017-11-15T09:57:25.927" v="200" actId="571"/>
          <ac:spMkLst>
            <pc:docMk/>
            <pc:sldMk cId="206554558" sldId="268"/>
            <ac:spMk id="8" creationId="{44675897-4520-4E96-BD02-34088C76B488}"/>
          </ac:spMkLst>
        </pc:spChg>
        <pc:spChg chg="mod">
          <ac:chgData name="김윤겸" userId="e4af893241f1c67e" providerId="LiveId" clId="{3A4997E1-0798-456E-8BD3-AC62683CA0D4}" dt="2017-11-15T09:57:29.725" v="201" actId="1076"/>
          <ac:spMkLst>
            <pc:docMk/>
            <pc:sldMk cId="206554558" sldId="268"/>
            <ac:spMk id="10" creationId="{25178B59-563D-4B47-9E88-0CAF383F3015}"/>
          </ac:spMkLst>
        </pc:spChg>
        <pc:picChg chg="mod">
          <ac:chgData name="김윤겸" userId="e4af893241f1c67e" providerId="LiveId" clId="{3A4997E1-0798-456E-8BD3-AC62683CA0D4}" dt="2017-11-15T09:57:44.046" v="207" actId="14100"/>
          <ac:picMkLst>
            <pc:docMk/>
            <pc:sldMk cId="206554558" sldId="268"/>
            <ac:picMk id="7" creationId="{15D5866F-54DB-4A45-BE75-3A3EF2B47B2E}"/>
          </ac:picMkLst>
        </pc:picChg>
        <pc:picChg chg="add mod">
          <ac:chgData name="김윤겸" userId="e4af893241f1c67e" providerId="LiveId" clId="{3A4997E1-0798-456E-8BD3-AC62683CA0D4}" dt="2017-11-15T09:57:18.944" v="197" actId="571"/>
          <ac:picMkLst>
            <pc:docMk/>
            <pc:sldMk cId="206554558" sldId="268"/>
            <ac:picMk id="9" creationId="{41026A77-C6B0-4B88-859F-646A489883E0}"/>
          </ac:picMkLst>
        </pc:picChg>
        <pc:picChg chg="add mod">
          <ac:chgData name="김윤겸" userId="e4af893241f1c67e" providerId="LiveId" clId="{3A4997E1-0798-456E-8BD3-AC62683CA0D4}" dt="2017-11-15T09:57:33.084" v="203" actId="571"/>
          <ac:picMkLst>
            <pc:docMk/>
            <pc:sldMk cId="206554558" sldId="268"/>
            <ac:picMk id="11" creationId="{0F4E64E4-106A-43E5-9934-E1327D8518B3}"/>
          </ac:picMkLst>
        </pc:picChg>
        <pc:picChg chg="add mod">
          <ac:chgData name="김윤겸" userId="e4af893241f1c67e" providerId="LiveId" clId="{3A4997E1-0798-456E-8BD3-AC62683CA0D4}" dt="2017-11-15T09:57:37.511" v="205" actId="571"/>
          <ac:picMkLst>
            <pc:docMk/>
            <pc:sldMk cId="206554558" sldId="268"/>
            <ac:picMk id="12" creationId="{CBBE7BD6-D563-4240-8296-0B58A5E02CFF}"/>
          </ac:picMkLst>
        </pc:picChg>
      </pc:sldChg>
      <pc:sldChg chg="addSp modSp">
        <pc:chgData name="김윤겸" userId="e4af893241f1c67e" providerId="LiveId" clId="{3A4997E1-0798-456E-8BD3-AC62683CA0D4}" dt="2017-11-15T10:02:03.800" v="256" actId="1076"/>
        <pc:sldMkLst>
          <pc:docMk/>
          <pc:sldMk cId="2954874748" sldId="272"/>
        </pc:sldMkLst>
        <pc:spChg chg="mod">
          <ac:chgData name="김윤겸" userId="e4af893241f1c67e" providerId="LiveId" clId="{3A4997E1-0798-456E-8BD3-AC62683CA0D4}" dt="2017-11-15T10:02:03.800" v="256" actId="1076"/>
          <ac:spMkLst>
            <pc:docMk/>
            <pc:sldMk cId="2954874748" sldId="272"/>
            <ac:spMk id="5" creationId="{B055F13D-D6A1-48E3-9019-67493545A6C4}"/>
          </ac:spMkLst>
        </pc:spChg>
        <pc:spChg chg="add mod">
          <ac:chgData name="김윤겸" userId="e4af893241f1c67e" providerId="LiveId" clId="{3A4997E1-0798-456E-8BD3-AC62683CA0D4}" dt="2017-11-15T09:57:59.815" v="209" actId="571"/>
          <ac:spMkLst>
            <pc:docMk/>
            <pc:sldMk cId="2954874748" sldId="272"/>
            <ac:spMk id="11" creationId="{8981CCC8-EDC1-44F3-BB9E-4C7812BCFDD1}"/>
          </ac:spMkLst>
        </pc:spChg>
      </pc:sldChg>
      <pc:sldChg chg="modSp">
        <pc:chgData name="김윤겸" userId="e4af893241f1c67e" providerId="LiveId" clId="{3A4997E1-0798-456E-8BD3-AC62683CA0D4}" dt="2017-11-15T10:02:21.690" v="259" actId="14100"/>
        <pc:sldMkLst>
          <pc:docMk/>
          <pc:sldMk cId="2470341289" sldId="273"/>
        </pc:sldMkLst>
        <pc:spChg chg="mod">
          <ac:chgData name="김윤겸" userId="e4af893241f1c67e" providerId="LiveId" clId="{3A4997E1-0798-456E-8BD3-AC62683CA0D4}" dt="2017-11-15T10:02:21.690" v="259" actId="14100"/>
          <ac:spMkLst>
            <pc:docMk/>
            <pc:sldMk cId="2470341289" sldId="273"/>
            <ac:spMk id="4" creationId="{176EC373-57F6-4638-A82F-3703B6732269}"/>
          </ac:spMkLst>
        </pc:spChg>
        <pc:picChg chg="mod">
          <ac:chgData name="김윤겸" userId="e4af893241f1c67e" providerId="LiveId" clId="{3A4997E1-0798-456E-8BD3-AC62683CA0D4}" dt="2017-11-15T09:58:41.642" v="215" actId="14100"/>
          <ac:picMkLst>
            <pc:docMk/>
            <pc:sldMk cId="2470341289" sldId="273"/>
            <ac:picMk id="5" creationId="{88FA460D-F09B-480D-B5CE-4F5182BBA4DD}"/>
          </ac:picMkLst>
        </pc:picChg>
        <pc:picChg chg="mod">
          <ac:chgData name="김윤겸" userId="e4af893241f1c67e" providerId="LiveId" clId="{3A4997E1-0798-456E-8BD3-AC62683CA0D4}" dt="2017-11-15T09:58:45.187" v="216" actId="14100"/>
          <ac:picMkLst>
            <pc:docMk/>
            <pc:sldMk cId="2470341289" sldId="273"/>
            <ac:picMk id="6" creationId="{FEBCACD3-E478-4769-B293-2EDAA8275BF3}"/>
          </ac:picMkLst>
        </pc:picChg>
      </pc:sldChg>
      <pc:sldChg chg="modSp">
        <pc:chgData name="김윤겸" userId="e4af893241f1c67e" providerId="LiveId" clId="{3A4997E1-0798-456E-8BD3-AC62683CA0D4}" dt="2017-11-15T10:04:13.065" v="280" actId="113"/>
        <pc:sldMkLst>
          <pc:docMk/>
          <pc:sldMk cId="953917609" sldId="274"/>
        </pc:sldMkLst>
        <pc:spChg chg="mod">
          <ac:chgData name="김윤겸" userId="e4af893241f1c67e" providerId="LiveId" clId="{3A4997E1-0798-456E-8BD3-AC62683CA0D4}" dt="2017-11-15T10:04:13.065" v="280" actId="113"/>
          <ac:spMkLst>
            <pc:docMk/>
            <pc:sldMk cId="953917609" sldId="274"/>
            <ac:spMk id="2" creationId="{00000000-0000-0000-0000-000000000000}"/>
          </ac:spMkLst>
        </pc:spChg>
        <pc:spChg chg="mod">
          <ac:chgData name="김윤겸" userId="e4af893241f1c67e" providerId="LiveId" clId="{3A4997E1-0798-456E-8BD3-AC62683CA0D4}" dt="2017-11-15T09:56:41.921" v="190" actId="1076"/>
          <ac:spMkLst>
            <pc:docMk/>
            <pc:sldMk cId="953917609" sldId="274"/>
            <ac:spMk id="3" creationId="{E626B84E-C44F-4220-937B-B809FC89D7CE}"/>
          </ac:spMkLst>
        </pc:spChg>
        <pc:picChg chg="mod">
          <ac:chgData name="김윤겸" userId="e4af893241f1c67e" providerId="LiveId" clId="{3A4997E1-0798-456E-8BD3-AC62683CA0D4}" dt="2017-11-15T09:56:37.859" v="189" actId="1076"/>
          <ac:picMkLst>
            <pc:docMk/>
            <pc:sldMk cId="953917609" sldId="274"/>
            <ac:picMk id="7" creationId="{974A20A6-19F0-4637-B7EC-8E5460C90B43}"/>
          </ac:picMkLst>
        </pc:picChg>
      </pc:sldChg>
      <pc:sldChg chg="addSp modSp">
        <pc:chgData name="김윤겸" userId="e4af893241f1c67e" providerId="LiveId" clId="{3A4997E1-0798-456E-8BD3-AC62683CA0D4}" dt="2017-11-15T10:01:23.635" v="243" actId="2711"/>
        <pc:sldMkLst>
          <pc:docMk/>
          <pc:sldMk cId="787362790" sldId="275"/>
        </pc:sldMkLst>
        <pc:spChg chg="mod">
          <ac:chgData name="김윤겸" userId="e4af893241f1c67e" providerId="LiveId" clId="{3A4997E1-0798-456E-8BD3-AC62683CA0D4}" dt="2017-11-15T10:01:23.635" v="243" actId="2711"/>
          <ac:spMkLst>
            <pc:docMk/>
            <pc:sldMk cId="787362790" sldId="275"/>
            <ac:spMk id="2" creationId="{6E9F10D0-9AA5-405F-A9E6-EDC082B309B4}"/>
          </ac:spMkLst>
        </pc:spChg>
        <pc:spChg chg="add mod">
          <ac:chgData name="김윤겸" userId="e4af893241f1c67e" providerId="LiveId" clId="{3A4997E1-0798-456E-8BD3-AC62683CA0D4}" dt="2017-11-15T09:57:03.542" v="193" actId="571"/>
          <ac:spMkLst>
            <pc:docMk/>
            <pc:sldMk cId="787362790" sldId="275"/>
            <ac:spMk id="11" creationId="{5BF64F77-77B1-4F2B-8D04-ADF2CE3C8657}"/>
          </ac:spMkLst>
        </pc:spChg>
      </pc:sldChg>
      <pc:sldChg chg="modSp">
        <pc:chgData name="김윤겸" userId="e4af893241f1c67e" providerId="LiveId" clId="{3A4997E1-0798-456E-8BD3-AC62683CA0D4}" dt="2017-11-15T10:03:30.603" v="267" actId="113"/>
        <pc:sldMkLst>
          <pc:docMk/>
          <pc:sldMk cId="655981672" sldId="276"/>
        </pc:sldMkLst>
        <pc:spChg chg="mod">
          <ac:chgData name="김윤겸" userId="e4af893241f1c67e" providerId="LiveId" clId="{3A4997E1-0798-456E-8BD3-AC62683CA0D4}" dt="2017-11-15T10:03:30.603" v="267" actId="113"/>
          <ac:spMkLst>
            <pc:docMk/>
            <pc:sldMk cId="655981672" sldId="276"/>
            <ac:spMk id="2" creationId="{00000000-0000-0000-0000-000000000000}"/>
          </ac:spMkLst>
        </pc:spChg>
        <pc:spChg chg="mod">
          <ac:chgData name="김윤겸" userId="e4af893241f1c67e" providerId="LiveId" clId="{3A4997E1-0798-456E-8BD3-AC62683CA0D4}" dt="2017-11-15T10:00:38.085" v="234" actId="1076"/>
          <ac:spMkLst>
            <pc:docMk/>
            <pc:sldMk cId="655981672" sldId="276"/>
            <ac:spMk id="3" creationId="{00000000-0000-0000-0000-000000000000}"/>
          </ac:spMkLst>
        </pc:spChg>
      </pc:sldChg>
      <pc:sldChg chg="modSp">
        <pc:chgData name="김윤겸" userId="e4af893241f1c67e" providerId="LiveId" clId="{3A4997E1-0798-456E-8BD3-AC62683CA0D4}" dt="2017-11-15T10:03:38.588" v="269" actId="113"/>
        <pc:sldMkLst>
          <pc:docMk/>
          <pc:sldMk cId="2050401253" sldId="277"/>
        </pc:sldMkLst>
        <pc:spChg chg="mod">
          <ac:chgData name="김윤겸" userId="e4af893241f1c67e" providerId="LiveId" clId="{3A4997E1-0798-456E-8BD3-AC62683CA0D4}" dt="2017-11-15T10:03:38.588" v="269" actId="113"/>
          <ac:spMkLst>
            <pc:docMk/>
            <pc:sldMk cId="2050401253" sldId="277"/>
            <ac:spMk id="2" creationId="{00000000-0000-0000-0000-000000000000}"/>
          </ac:spMkLst>
        </pc:spChg>
        <pc:spChg chg="mod">
          <ac:chgData name="김윤겸" userId="e4af893241f1c67e" providerId="LiveId" clId="{3A4997E1-0798-456E-8BD3-AC62683CA0D4}" dt="2017-11-15T09:55:26.272" v="170" actId="1076"/>
          <ac:spMkLst>
            <pc:docMk/>
            <pc:sldMk cId="2050401253" sldId="277"/>
            <ac:spMk id="4" creationId="{00000000-0000-0000-0000-000000000000}"/>
          </ac:spMkLst>
        </pc:spChg>
        <pc:spChg chg="mod">
          <ac:chgData name="김윤겸" userId="e4af893241f1c67e" providerId="LiveId" clId="{3A4997E1-0798-456E-8BD3-AC62683CA0D4}" dt="2017-11-15T09:55:23.632" v="169" actId="1076"/>
          <ac:spMkLst>
            <pc:docMk/>
            <pc:sldMk cId="2050401253" sldId="277"/>
            <ac:spMk id="7" creationId="{00000000-0000-0000-0000-000000000000}"/>
          </ac:spMkLst>
        </pc:spChg>
        <pc:picChg chg="mod">
          <ac:chgData name="김윤겸" userId="e4af893241f1c67e" providerId="LiveId" clId="{3A4997E1-0798-456E-8BD3-AC62683CA0D4}" dt="2017-11-15T09:55:05.047" v="167" actId="1076"/>
          <ac:picMkLst>
            <pc:docMk/>
            <pc:sldMk cId="2050401253" sldId="277"/>
            <ac:picMk id="2050" creationId="{00000000-0000-0000-0000-000000000000}"/>
          </ac:picMkLst>
        </pc:picChg>
      </pc:sldChg>
      <pc:sldChg chg="addSp modSp mod setBg">
        <pc:chgData name="김윤겸" userId="e4af893241f1c67e" providerId="LiveId" clId="{3A4997E1-0798-456E-8BD3-AC62683CA0D4}" dt="2017-11-15T10:03:41.937" v="270" actId="113"/>
        <pc:sldMkLst>
          <pc:docMk/>
          <pc:sldMk cId="423775762" sldId="278"/>
        </pc:sldMkLst>
        <pc:spChg chg="mod ord">
          <ac:chgData name="김윤겸" userId="e4af893241f1c67e" providerId="LiveId" clId="{3A4997E1-0798-456E-8BD3-AC62683CA0D4}" dt="2017-11-15T10:03:41.937" v="270" actId="113"/>
          <ac:spMkLst>
            <pc:docMk/>
            <pc:sldMk cId="423775762" sldId="278"/>
            <ac:spMk id="2" creationId="{00000000-0000-0000-0000-000000000000}"/>
          </ac:spMkLst>
        </pc:spChg>
        <pc:grpChg chg="add">
          <ac:chgData name="김윤겸" userId="e4af893241f1c67e" providerId="LiveId" clId="{3A4997E1-0798-456E-8BD3-AC62683CA0D4}" dt="2017-11-15T09:55:31.514" v="171" actId="26606"/>
          <ac:grpSpMkLst>
            <pc:docMk/>
            <pc:sldMk cId="423775762" sldId="278"/>
            <ac:grpSpMk id="10" creationId="{6CC33B2B-B475-4189-BA8F-3CF8248DC685}"/>
          </ac:grpSpMkLst>
        </pc:grpChg>
        <pc:picChg chg="mod">
          <ac:chgData name="김윤겸" userId="e4af893241f1c67e" providerId="LiveId" clId="{3A4997E1-0798-456E-8BD3-AC62683CA0D4}" dt="2017-11-15T09:55:37.358" v="173" actId="27614"/>
          <ac:picMkLst>
            <pc:docMk/>
            <pc:sldMk cId="423775762" sldId="278"/>
            <ac:picMk id="4" creationId="{00000000-0000-0000-0000-000000000000}"/>
          </ac:picMkLst>
        </pc:picChg>
        <pc:picChg chg="mod">
          <ac:chgData name="김윤겸" userId="e4af893241f1c67e" providerId="LiveId" clId="{3A4997E1-0798-456E-8BD3-AC62683CA0D4}" dt="2017-11-15T09:55:37.830" v="174" actId="27614"/>
          <ac:picMkLst>
            <pc:docMk/>
            <pc:sldMk cId="423775762" sldId="278"/>
            <ac:picMk id="5" creationId="{00000000-0000-0000-0000-000000000000}"/>
          </ac:picMkLst>
        </pc:picChg>
      </pc:sldChg>
      <pc:sldChg chg="addSp delSp modSp mod setBg">
        <pc:chgData name="김윤겸" userId="e4af893241f1c67e" providerId="LiveId" clId="{3A4997E1-0798-456E-8BD3-AC62683CA0D4}" dt="2017-11-15T10:03:34.337" v="268" actId="113"/>
        <pc:sldMkLst>
          <pc:docMk/>
          <pc:sldMk cId="123708214" sldId="279"/>
        </pc:sldMkLst>
        <pc:spChg chg="mod ord">
          <ac:chgData name="김윤겸" userId="e4af893241f1c67e" providerId="LiveId" clId="{3A4997E1-0798-456E-8BD3-AC62683CA0D4}" dt="2017-11-15T10:03:34.337" v="268" actId="113"/>
          <ac:spMkLst>
            <pc:docMk/>
            <pc:sldMk cId="123708214" sldId="279"/>
            <ac:spMk id="2" creationId="{00000000-0000-0000-0000-000000000000}"/>
          </ac:spMkLst>
        </pc:spChg>
        <pc:spChg chg="add del">
          <ac:chgData name="김윤겸" userId="e4af893241f1c67e" providerId="LiveId" clId="{3A4997E1-0798-456E-8BD3-AC62683CA0D4}" dt="2017-11-15T09:54:11.143" v="140" actId="26606"/>
          <ac:spMkLst>
            <pc:docMk/>
            <pc:sldMk cId="123708214" sldId="279"/>
            <ac:spMk id="15" creationId="{00000000-0000-0000-0000-000000000000}"/>
          </ac:spMkLst>
        </pc:spChg>
        <pc:spChg chg="add del">
          <ac:chgData name="김윤겸" userId="e4af893241f1c67e" providerId="LiveId" clId="{3A4997E1-0798-456E-8BD3-AC62683CA0D4}" dt="2017-11-15T09:54:11.143" v="140" actId="26606"/>
          <ac:spMkLst>
            <pc:docMk/>
            <pc:sldMk cId="123708214" sldId="279"/>
            <ac:spMk id="18" creationId="{601DBFE7-59F3-41F8-BC4E-83FB08639B9C}"/>
          </ac:spMkLst>
        </pc:spChg>
        <pc:spChg chg="add del">
          <ac:chgData name="김윤겸" userId="e4af893241f1c67e" providerId="LiveId" clId="{3A4997E1-0798-456E-8BD3-AC62683CA0D4}" dt="2017-11-15T09:54:11.143" v="140" actId="26606"/>
          <ac:spMkLst>
            <pc:docMk/>
            <pc:sldMk cId="123708214" sldId="279"/>
            <ac:spMk id="24" creationId="{AB636136-2572-47F5-B45E-4AE6AD8673D3}"/>
          </ac:spMkLst>
        </pc:spChg>
        <pc:spChg chg="add del">
          <ac:chgData name="김윤겸" userId="e4af893241f1c67e" providerId="LiveId" clId="{3A4997E1-0798-456E-8BD3-AC62683CA0D4}" dt="2017-11-15T09:54:15.342" v="144" actId="26606"/>
          <ac:spMkLst>
            <pc:docMk/>
            <pc:sldMk cId="123708214" sldId="279"/>
            <ac:spMk id="26" creationId="{1FDCE85B-1271-4B0E-8C29-C029A1BD5444}"/>
          </ac:spMkLst>
        </pc:spChg>
        <pc:spChg chg="add del">
          <ac:chgData name="김윤겸" userId="e4af893241f1c67e" providerId="LiveId" clId="{3A4997E1-0798-456E-8BD3-AC62683CA0D4}" dt="2017-11-15T09:54:15.342" v="144" actId="26606"/>
          <ac:spMkLst>
            <pc:docMk/>
            <pc:sldMk cId="123708214" sldId="279"/>
            <ac:spMk id="28" creationId="{00000000-0000-0000-0000-000000000000}"/>
          </ac:spMkLst>
        </pc:spChg>
        <pc:spChg chg="add del">
          <ac:chgData name="김윤겸" userId="e4af893241f1c67e" providerId="LiveId" clId="{3A4997E1-0798-456E-8BD3-AC62683CA0D4}" dt="2017-11-15T09:54:21.026" v="152" actId="26606"/>
          <ac:spMkLst>
            <pc:docMk/>
            <pc:sldMk cId="123708214" sldId="279"/>
            <ac:spMk id="43" creationId="{00000000-0000-0000-0000-000000000000}"/>
          </ac:spMkLst>
        </pc:spChg>
        <pc:spChg chg="add del">
          <ac:chgData name="김윤겸" userId="e4af893241f1c67e" providerId="LiveId" clId="{3A4997E1-0798-456E-8BD3-AC62683CA0D4}" dt="2017-11-15T09:54:21.889" v="156" actId="26606"/>
          <ac:spMkLst>
            <pc:docMk/>
            <pc:sldMk cId="123708214" sldId="279"/>
            <ac:spMk id="46" creationId="{00000000-0000-0000-0000-000000000000}"/>
          </ac:spMkLst>
        </pc:spChg>
        <pc:spChg chg="add del">
          <ac:chgData name="김윤겸" userId="e4af893241f1c67e" providerId="LiveId" clId="{3A4997E1-0798-456E-8BD3-AC62683CA0D4}" dt="2017-11-15T09:54:23.487" v="160" actId="26606"/>
          <ac:spMkLst>
            <pc:docMk/>
            <pc:sldMk cId="123708214" sldId="279"/>
            <ac:spMk id="49" creationId="{00000000-0000-0000-0000-000000000000}"/>
          </ac:spMkLst>
        </pc:spChg>
        <pc:grpChg chg="add">
          <ac:chgData name="김윤겸" userId="e4af893241f1c67e" providerId="LiveId" clId="{3A4997E1-0798-456E-8BD3-AC62683CA0D4}" dt="2017-11-15T09:54:43.043" v="162" actId="26606"/>
          <ac:grpSpMkLst>
            <pc:docMk/>
            <pc:sldMk cId="123708214" sldId="279"/>
            <ac:grpSpMk id="12" creationId="{ABA25A55-2C70-4BF4-84B3-DAB0B6A0F9DE}"/>
          </ac:grpSpMkLst>
        </pc:grpChg>
        <pc:grpChg chg="add del">
          <ac:chgData name="김윤겸" userId="e4af893241f1c67e" providerId="LiveId" clId="{3A4997E1-0798-456E-8BD3-AC62683CA0D4}" dt="2017-11-15T09:54:16.885" v="147" actId="26606"/>
          <ac:grpSpMkLst>
            <pc:docMk/>
            <pc:sldMk cId="123708214" sldId="279"/>
            <ac:grpSpMk id="30" creationId="{ABA25A55-2C70-4BF4-84B3-DAB0B6A0F9DE}"/>
          </ac:grpSpMkLst>
        </pc:grpChg>
        <pc:grpChg chg="add del">
          <ac:chgData name="김윤겸" userId="e4af893241f1c67e" providerId="LiveId" clId="{3A4997E1-0798-456E-8BD3-AC62683CA0D4}" dt="2017-11-15T09:54:18.829" v="149" actId="26606"/>
          <ac:grpSpMkLst>
            <pc:docMk/>
            <pc:sldMk cId="123708214" sldId="279"/>
            <ac:grpSpMk id="36" creationId="{ABA25A55-2C70-4BF4-84B3-DAB0B6A0F9DE}"/>
          </ac:grpSpMkLst>
        </pc:grpChg>
        <pc:picChg chg="add del mod">
          <ac:chgData name="김윤겸" userId="e4af893241f1c67e" providerId="LiveId" clId="{3A4997E1-0798-456E-8BD3-AC62683CA0D4}" dt="2017-11-15T09:54:50.289" v="165" actId="27614"/>
          <ac:picMkLst>
            <pc:docMk/>
            <pc:sldMk cId="123708214" sldId="279"/>
            <ac:picMk id="8" creationId="{00000000-0000-0000-0000-000000000000}"/>
          </ac:picMkLst>
        </pc:picChg>
        <pc:picChg chg="mod ord">
          <ac:chgData name="김윤겸" userId="e4af893241f1c67e" providerId="LiveId" clId="{3A4997E1-0798-456E-8BD3-AC62683CA0D4}" dt="2017-11-15T09:54:50.211" v="164" actId="27614"/>
          <ac:picMkLst>
            <pc:docMk/>
            <pc:sldMk cId="123708214" sldId="279"/>
            <ac:picMk id="9" creationId="{00000000-0000-0000-0000-000000000000}"/>
          </ac:picMkLst>
        </pc:picChg>
        <pc:picChg chg="mod ord">
          <ac:chgData name="김윤겸" userId="e4af893241f1c67e" providerId="LiveId" clId="{3A4997E1-0798-456E-8BD3-AC62683CA0D4}" dt="2017-11-15T09:54:49.988" v="163" actId="27614"/>
          <ac:picMkLst>
            <pc:docMk/>
            <pc:sldMk cId="123708214" sldId="279"/>
            <ac:picMk id="10" creationId="{00000000-0000-0000-0000-000000000000}"/>
          </ac:picMkLst>
        </pc:picChg>
        <pc:picChg chg="add del">
          <ac:chgData name="김윤겸" userId="e4af893241f1c67e" providerId="LiveId" clId="{3A4997E1-0798-456E-8BD3-AC62683CA0D4}" dt="2017-11-15T09:54:11.143" v="140" actId="26606"/>
          <ac:picMkLst>
            <pc:docMk/>
            <pc:sldMk cId="123708214" sldId="279"/>
            <ac:picMk id="13" creationId="{00000000-0000-0000-0000-000000000000}"/>
          </ac:picMkLst>
        </pc:picChg>
        <pc:picChg chg="add del">
          <ac:chgData name="김윤겸" userId="e4af893241f1c67e" providerId="LiveId" clId="{3A4997E1-0798-456E-8BD3-AC62683CA0D4}" dt="2017-11-15T09:54:15.342" v="144" actId="26606"/>
          <ac:picMkLst>
            <pc:docMk/>
            <pc:sldMk cId="123708214" sldId="279"/>
            <ac:picMk id="27" creationId="{00000000-0000-0000-0000-000000000000}"/>
          </ac:picMkLst>
        </pc:picChg>
        <pc:picChg chg="add del">
          <ac:chgData name="김윤겸" userId="e4af893241f1c67e" providerId="LiveId" clId="{3A4997E1-0798-456E-8BD3-AC62683CA0D4}" dt="2017-11-15T09:54:21.026" v="152" actId="26606"/>
          <ac:picMkLst>
            <pc:docMk/>
            <pc:sldMk cId="123708214" sldId="279"/>
            <ac:picMk id="42" creationId="{00000000-0000-0000-0000-000000000000}"/>
          </ac:picMkLst>
        </pc:picChg>
        <pc:picChg chg="add del">
          <ac:chgData name="김윤겸" userId="e4af893241f1c67e" providerId="LiveId" clId="{3A4997E1-0798-456E-8BD3-AC62683CA0D4}" dt="2017-11-15T09:54:21.889" v="156" actId="26606"/>
          <ac:picMkLst>
            <pc:docMk/>
            <pc:sldMk cId="123708214" sldId="279"/>
            <ac:picMk id="45" creationId="{00000000-0000-0000-0000-000000000000}"/>
          </ac:picMkLst>
        </pc:picChg>
        <pc:picChg chg="add del">
          <ac:chgData name="김윤겸" userId="e4af893241f1c67e" providerId="LiveId" clId="{3A4997E1-0798-456E-8BD3-AC62683CA0D4}" dt="2017-11-15T09:54:23.487" v="160" actId="26606"/>
          <ac:picMkLst>
            <pc:docMk/>
            <pc:sldMk cId="123708214" sldId="279"/>
            <ac:picMk id="48" creationId="{00000000-0000-0000-0000-000000000000}"/>
          </ac:picMkLst>
        </pc:picChg>
        <pc:cxnChg chg="add del">
          <ac:chgData name="김윤겸" userId="e4af893241f1c67e" providerId="LiveId" clId="{3A4997E1-0798-456E-8BD3-AC62683CA0D4}" dt="2017-11-15T09:54:11.143" v="140" actId="26606"/>
          <ac:cxnSpMkLst>
            <pc:docMk/>
            <pc:sldMk cId="123708214" sldId="279"/>
            <ac:cxnSpMk id="20" creationId="{95AC3254-FB46-4BDF-B7F2-2D039653A36C}"/>
          </ac:cxnSpMkLst>
        </pc:cxnChg>
        <pc:cxnChg chg="add del">
          <ac:chgData name="김윤겸" userId="e4af893241f1c67e" providerId="LiveId" clId="{3A4997E1-0798-456E-8BD3-AC62683CA0D4}" dt="2017-11-15T09:54:11.143" v="140" actId="26606"/>
          <ac:cxnSpMkLst>
            <pc:docMk/>
            <pc:sldMk cId="123708214" sldId="279"/>
            <ac:cxnSpMk id="22" creationId="{DD6280CF-E187-4C89-97A6-CE354B2775D7}"/>
          </ac:cxnSpMkLst>
        </pc:cxnChg>
      </pc:sldChg>
      <pc:sldChg chg="addSp modSp mod setBg">
        <pc:chgData name="김윤겸" userId="e4af893241f1c67e" providerId="LiveId" clId="{3A4997E1-0798-456E-8BD3-AC62683CA0D4}" dt="2017-11-15T10:03:45.176" v="271" actId="113"/>
        <pc:sldMkLst>
          <pc:docMk/>
          <pc:sldMk cId="688472671" sldId="280"/>
        </pc:sldMkLst>
        <pc:spChg chg="mod ord">
          <ac:chgData name="김윤겸" userId="e4af893241f1c67e" providerId="LiveId" clId="{3A4997E1-0798-456E-8BD3-AC62683CA0D4}" dt="2017-11-15T10:03:45.176" v="271" actId="113"/>
          <ac:spMkLst>
            <pc:docMk/>
            <pc:sldMk cId="688472671" sldId="280"/>
            <ac:spMk id="2" creationId="{00000000-0000-0000-0000-000000000000}"/>
          </ac:spMkLst>
        </pc:spChg>
        <pc:grpChg chg="add">
          <ac:chgData name="김윤겸" userId="e4af893241f1c67e" providerId="LiveId" clId="{3A4997E1-0798-456E-8BD3-AC62683CA0D4}" dt="2017-11-15T09:55:36.857" v="172" actId="26606"/>
          <ac:grpSpMkLst>
            <pc:docMk/>
            <pc:sldMk cId="688472671" sldId="280"/>
            <ac:grpSpMk id="11" creationId="{6CC33B2B-B475-4189-BA8F-3CF8248DC685}"/>
          </ac:grpSpMkLst>
        </pc:grpChg>
        <pc:picChg chg="mod ord">
          <ac:chgData name="김윤겸" userId="e4af893241f1c67e" providerId="LiveId" clId="{3A4997E1-0798-456E-8BD3-AC62683CA0D4}" dt="2017-11-15T09:55:42.162" v="176" actId="27614"/>
          <ac:picMkLst>
            <pc:docMk/>
            <pc:sldMk cId="688472671" sldId="280"/>
            <ac:picMk id="4" creationId="{00000000-0000-0000-0000-000000000000}"/>
          </ac:picMkLst>
        </pc:picChg>
        <pc:picChg chg="mod">
          <ac:chgData name="김윤겸" userId="e4af893241f1c67e" providerId="LiveId" clId="{3A4997E1-0798-456E-8BD3-AC62683CA0D4}" dt="2017-11-15T09:55:42.161" v="175" actId="27614"/>
          <ac:picMkLst>
            <pc:docMk/>
            <pc:sldMk cId="688472671" sldId="280"/>
            <ac:picMk id="6" creationId="{00000000-0000-0000-0000-000000000000}"/>
          </ac:picMkLst>
        </pc:picChg>
      </pc:sldChg>
      <pc:sldChg chg="addSp delSp modSp mod setBg">
        <pc:chgData name="김윤겸" userId="e4af893241f1c67e" providerId="LiveId" clId="{3A4997E1-0798-456E-8BD3-AC62683CA0D4}" dt="2017-11-15T10:04:08.424" v="279" actId="113"/>
        <pc:sldMkLst>
          <pc:docMk/>
          <pc:sldMk cId="844884725" sldId="281"/>
        </pc:sldMkLst>
        <pc:spChg chg="mod ord">
          <ac:chgData name="김윤겸" userId="e4af893241f1c67e" providerId="LiveId" clId="{3A4997E1-0798-456E-8BD3-AC62683CA0D4}" dt="2017-11-15T10:04:08.424" v="279" actId="113"/>
          <ac:spMkLst>
            <pc:docMk/>
            <pc:sldMk cId="844884725" sldId="281"/>
            <ac:spMk id="2" creationId="{00000000-0000-0000-0000-000000000000}"/>
          </ac:spMkLst>
        </pc:spChg>
        <pc:spChg chg="add del">
          <ac:chgData name="김윤겸" userId="e4af893241f1c67e" providerId="LiveId" clId="{3A4997E1-0798-456E-8BD3-AC62683CA0D4}" dt="2017-11-15T09:55:46.710" v="178" actId="26606"/>
          <ac:spMkLst>
            <pc:docMk/>
            <pc:sldMk cId="844884725" sldId="281"/>
            <ac:spMk id="21" creationId="{DC99427B-A97E-40A3-B1FD-4557346C6A91}"/>
          </ac:spMkLst>
        </pc:spChg>
        <pc:spChg chg="add">
          <ac:chgData name="김윤겸" userId="e4af893241f1c67e" providerId="LiveId" clId="{3A4997E1-0798-456E-8BD3-AC62683CA0D4}" dt="2017-11-15T09:55:50.557" v="181" actId="26606"/>
          <ac:spMkLst>
            <pc:docMk/>
            <pc:sldMk cId="844884725" sldId="281"/>
            <ac:spMk id="26" creationId="{DC99427B-A97E-40A3-B1FD-4557346C6A91}"/>
          </ac:spMkLst>
        </pc:spChg>
        <pc:grpChg chg="add del">
          <ac:chgData name="김윤겸" userId="e4af893241f1c67e" providerId="LiveId" clId="{3A4997E1-0798-456E-8BD3-AC62683CA0D4}" dt="2017-11-15T09:55:46.710" v="178" actId="26606"/>
          <ac:grpSpMkLst>
            <pc:docMk/>
            <pc:sldMk cId="844884725" sldId="281"/>
            <ac:grpSpMk id="9" creationId="{4815A7B4-532E-48C9-AC24-D78ACF3339DB}"/>
          </ac:grpSpMkLst>
        </pc:grpChg>
        <pc:grpChg chg="add del">
          <ac:chgData name="김윤겸" userId="e4af893241f1c67e" providerId="LiveId" clId="{3A4997E1-0798-456E-8BD3-AC62683CA0D4}" dt="2017-11-15T09:55:50.552" v="180" actId="26606"/>
          <ac:grpSpMkLst>
            <pc:docMk/>
            <pc:sldMk cId="844884725" sldId="281"/>
            <ac:grpSpMk id="23" creationId="{A5AFB369-4673-4727-A7CD-D86AFE0AE069}"/>
          </ac:grpSpMkLst>
        </pc:grpChg>
        <pc:grpChg chg="add">
          <ac:chgData name="김윤겸" userId="e4af893241f1c67e" providerId="LiveId" clId="{3A4997E1-0798-456E-8BD3-AC62683CA0D4}" dt="2017-11-15T09:55:50.557" v="181" actId="26606"/>
          <ac:grpSpMkLst>
            <pc:docMk/>
            <pc:sldMk cId="844884725" sldId="281"/>
            <ac:grpSpMk id="25" creationId="{4815A7B4-532E-48C9-AC24-D78ACF3339DB}"/>
          </ac:grpSpMkLst>
        </pc:grpChg>
        <pc:picChg chg="mod">
          <ac:chgData name="김윤겸" userId="e4af893241f1c67e" providerId="LiveId" clId="{3A4997E1-0798-456E-8BD3-AC62683CA0D4}" dt="2017-11-15T09:55:54.911" v="182" actId="27614"/>
          <ac:picMkLst>
            <pc:docMk/>
            <pc:sldMk cId="844884725" sldId="281"/>
            <ac:picMk id="4" creationId="{00000000-0000-0000-0000-000000000000}"/>
          </ac:picMkLst>
        </pc:picChg>
      </pc:sldChg>
      <pc:sldChg chg="addSp delSp modSp delDesignElem">
        <pc:chgData name="김윤겸" userId="e4af893241f1c67e" providerId="LiveId" clId="{3A4997E1-0798-456E-8BD3-AC62683CA0D4}" dt="2017-11-15T09:45:17.508" v="73" actId="113"/>
        <pc:sldMkLst>
          <pc:docMk/>
          <pc:sldMk cId="1705259646" sldId="282"/>
        </pc:sldMkLst>
        <pc:spChg chg="mod">
          <ac:chgData name="김윤겸" userId="e4af893241f1c67e" providerId="LiveId" clId="{3A4997E1-0798-456E-8BD3-AC62683CA0D4}" dt="2017-11-15T09:45:17.116" v="72" actId="26606"/>
          <ac:spMkLst>
            <pc:docMk/>
            <pc:sldMk cId="1705259646" sldId="282"/>
            <ac:spMk id="2" creationId="{8B0DCA41-EAEB-460D-BFB0-1D95890C54CD}"/>
          </ac:spMkLst>
        </pc:spChg>
        <pc:spChg chg="mod">
          <ac:chgData name="김윤겸" userId="e4af893241f1c67e" providerId="LiveId" clId="{3A4997E1-0798-456E-8BD3-AC62683CA0D4}" dt="2017-11-15T09:45:17.116" v="72" actId="26606"/>
          <ac:spMkLst>
            <pc:docMk/>
            <pc:sldMk cId="1705259646" sldId="282"/>
            <ac:spMk id="3" creationId="{27AE291C-B26E-4050-8F86-07821F29DE7B}"/>
          </ac:spMkLst>
        </pc:spChg>
        <pc:spChg chg="add del">
          <ac:chgData name="김윤겸" userId="e4af893241f1c67e" providerId="LiveId" clId="{3A4997E1-0798-456E-8BD3-AC62683CA0D4}" dt="2017-11-15T09:45:14.583" v="66" actId="26606"/>
          <ac:spMkLst>
            <pc:docMk/>
            <pc:sldMk cId="1705259646" sldId="282"/>
            <ac:spMk id="12" creationId="{9151A0F5-13D3-4554-835F-A7034869A05F}"/>
          </ac:spMkLst>
        </pc:spChg>
        <pc:spChg chg="add del">
          <ac:chgData name="김윤겸" userId="e4af893241f1c67e" providerId="LiveId" clId="{3A4997E1-0798-456E-8BD3-AC62683CA0D4}" dt="2017-11-15T09:45:17.508" v="73" actId="113"/>
          <ac:spMkLst>
            <pc:docMk/>
            <pc:sldMk cId="1705259646" sldId="282"/>
            <ac:spMk id="15" creationId="{8DDB0FA8-C651-47F3-BDF8-CCB10B0B4C5A}"/>
          </ac:spMkLst>
        </pc:spChg>
        <pc:spChg chg="add del">
          <ac:chgData name="김윤겸" userId="e4af893241f1c67e" providerId="LiveId" clId="{3A4997E1-0798-456E-8BD3-AC62683CA0D4}" dt="2017-11-15T09:45:14.583" v="66" actId="26606"/>
          <ac:spMkLst>
            <pc:docMk/>
            <pc:sldMk cId="1705259646" sldId="282"/>
            <ac:spMk id="23" creationId="{CDC9448A-4D53-4CF7-B513-1A1C0B535CA5}"/>
          </ac:spMkLst>
        </pc:spChg>
        <pc:spChg chg="add del">
          <ac:chgData name="김윤겸" userId="e4af893241f1c67e" providerId="LiveId" clId="{3A4997E1-0798-456E-8BD3-AC62683CA0D4}" dt="2017-11-15T09:45:17.508" v="73" actId="113"/>
          <ac:spMkLst>
            <pc:docMk/>
            <pc:sldMk cId="1705259646" sldId="282"/>
            <ac:spMk id="29" creationId="{9425D4AB-CD98-4DD6-9398-3C8961DE032F}"/>
          </ac:spMkLst>
        </pc:spChg>
        <pc:spChg chg="add del">
          <ac:chgData name="김윤겸" userId="e4af893241f1c67e" providerId="LiveId" clId="{3A4997E1-0798-456E-8BD3-AC62683CA0D4}" dt="2017-11-15T09:45:17.508" v="73" actId="113"/>
          <ac:spMkLst>
            <pc:docMk/>
            <pc:sldMk cId="1705259646" sldId="282"/>
            <ac:spMk id="31" creationId="{1FCEDCAD-7B1A-4AE2-818E-D93A48758C20}"/>
          </ac:spMkLst>
        </pc:spChg>
        <pc:spChg chg="add del">
          <ac:chgData name="김윤겸" userId="e4af893241f1c67e" providerId="LiveId" clId="{3A4997E1-0798-456E-8BD3-AC62683CA0D4}" dt="2017-11-15T09:45:17.508" v="73" actId="113"/>
          <ac:spMkLst>
            <pc:docMk/>
            <pc:sldMk cId="1705259646" sldId="282"/>
            <ac:spMk id="32" creationId="{D4E15E95-445D-4A45-BC1E-8468CE17050B}"/>
          </ac:spMkLst>
        </pc:spChg>
        <pc:spChg chg="add del">
          <ac:chgData name="김윤겸" userId="e4af893241f1c67e" providerId="LiveId" clId="{3A4997E1-0798-456E-8BD3-AC62683CA0D4}" dt="2017-11-15T09:45:17.508" v="73" actId="113"/>
          <ac:spMkLst>
            <pc:docMk/>
            <pc:sldMk cId="1705259646" sldId="282"/>
            <ac:spMk id="33" creationId="{133B9781-B73C-44F8-97CB-D1807A63BB41}"/>
          </ac:spMkLst>
        </pc:spChg>
        <pc:spChg chg="add del">
          <ac:chgData name="김윤겸" userId="e4af893241f1c67e" providerId="LiveId" clId="{3A4997E1-0798-456E-8BD3-AC62683CA0D4}" dt="2017-11-15T09:45:17.508" v="73" actId="113"/>
          <ac:spMkLst>
            <pc:docMk/>
            <pc:sldMk cId="1705259646" sldId="282"/>
            <ac:spMk id="34" creationId="{D8B47C9F-A960-4902-8507-38F18DD3D00E}"/>
          </ac:spMkLst>
        </pc:spChg>
        <pc:picChg chg="mod ord">
          <ac:chgData name="김윤겸" userId="e4af893241f1c67e" providerId="LiveId" clId="{3A4997E1-0798-456E-8BD3-AC62683CA0D4}" dt="2017-11-15T09:45:17.116" v="72" actId="26606"/>
          <ac:picMkLst>
            <pc:docMk/>
            <pc:sldMk cId="1705259646" sldId="282"/>
            <ac:picMk id="5" creationId="{28A8CDC0-560D-4152-BFC0-A4A8468BC43C}"/>
          </ac:picMkLst>
        </pc:picChg>
        <pc:picChg chg="mod ord">
          <ac:chgData name="김윤겸" userId="e4af893241f1c67e" providerId="LiveId" clId="{3A4997E1-0798-456E-8BD3-AC62683CA0D4}" dt="2017-11-15T09:45:17.116" v="72" actId="26606"/>
          <ac:picMkLst>
            <pc:docMk/>
            <pc:sldMk cId="1705259646" sldId="282"/>
            <ac:picMk id="6" creationId="{6F968BF1-299A-495B-98DD-154853D8AE3D}"/>
          </ac:picMkLst>
        </pc:picChg>
        <pc:picChg chg="mod">
          <ac:chgData name="김윤겸" userId="e4af893241f1c67e" providerId="LiveId" clId="{3A4997E1-0798-456E-8BD3-AC62683CA0D4}" dt="2017-11-15T09:45:17.116" v="72" actId="26606"/>
          <ac:picMkLst>
            <pc:docMk/>
            <pc:sldMk cId="1705259646" sldId="282"/>
            <ac:picMk id="7" creationId="{8056A129-2E62-4CA2-A146-132B83D52EB7}"/>
          </ac:picMkLst>
        </pc:picChg>
        <pc:picChg chg="mod ord">
          <ac:chgData name="김윤겸" userId="e4af893241f1c67e" providerId="LiveId" clId="{3A4997E1-0798-456E-8BD3-AC62683CA0D4}" dt="2017-11-15T09:45:17.116" v="72" actId="26606"/>
          <ac:picMkLst>
            <pc:docMk/>
            <pc:sldMk cId="1705259646" sldId="282"/>
            <ac:picMk id="10" creationId="{57E73D45-A040-41F9-B58E-5BE92F9905C2}"/>
          </ac:picMkLst>
        </pc:picChg>
        <pc:picChg chg="add del">
          <ac:chgData name="김윤겸" userId="e4af893241f1c67e" providerId="LiveId" clId="{3A4997E1-0798-456E-8BD3-AC62683CA0D4}" dt="2017-11-15T09:45:17.508" v="73" actId="113"/>
          <ac:picMkLst>
            <pc:docMk/>
            <pc:sldMk cId="1705259646" sldId="282"/>
            <ac:picMk id="30" creationId="{45F5C1EE-355F-4CA9-BE1A-FA180D72F328}"/>
          </ac:picMkLst>
        </pc:picChg>
        <pc:cxnChg chg="add del">
          <ac:chgData name="김윤겸" userId="e4af893241f1c67e" providerId="LiveId" clId="{3A4997E1-0798-456E-8BD3-AC62683CA0D4}" dt="2017-11-15T09:45:14.583" v="66" actId="26606"/>
          <ac:cxnSpMkLst>
            <pc:docMk/>
            <pc:sldMk cId="1705259646" sldId="282"/>
            <ac:cxnSpMk id="17" creationId="{7AD810A1-5C23-43DA-9095-AAFC01CEE6F6}"/>
          </ac:cxnSpMkLst>
        </pc:cxnChg>
        <pc:cxnChg chg="add del">
          <ac:chgData name="김윤겸" userId="e4af893241f1c67e" providerId="LiveId" clId="{3A4997E1-0798-456E-8BD3-AC62683CA0D4}" dt="2017-11-15T09:45:14.583" v="66" actId="26606"/>
          <ac:cxnSpMkLst>
            <pc:docMk/>
            <pc:sldMk cId="1705259646" sldId="282"/>
            <ac:cxnSpMk id="19" creationId="{12F4D3F3-0806-458E-B9E1-EC428A80B83A}"/>
          </ac:cxnSpMkLst>
        </pc:cxnChg>
        <pc:cxnChg chg="add del">
          <ac:chgData name="김윤겸" userId="e4af893241f1c67e" providerId="LiveId" clId="{3A4997E1-0798-456E-8BD3-AC62683CA0D4}" dt="2017-11-15T09:45:14.583" v="66" actId="26606"/>
          <ac:cxnSpMkLst>
            <pc:docMk/>
            <pc:sldMk cId="1705259646" sldId="282"/>
            <ac:cxnSpMk id="21" creationId="{50E7A95E-82DA-479D-B765-A001BC3BB150}"/>
          </ac:cxnSpMkLst>
        </pc:cxnChg>
      </pc:sldChg>
      <pc:sldChg chg="addSp delSp modSp mod setBg">
        <pc:chgData name="김윤겸" userId="e4af893241f1c67e" providerId="LiveId" clId="{3A4997E1-0798-456E-8BD3-AC62683CA0D4}" dt="2017-11-15T10:03:11.343" v="263" actId="113"/>
        <pc:sldMkLst>
          <pc:docMk/>
          <pc:sldMk cId="1570514754" sldId="283"/>
        </pc:sldMkLst>
        <pc:spChg chg="mod ord">
          <ac:chgData name="김윤겸" userId="e4af893241f1c67e" providerId="LiveId" clId="{3A4997E1-0798-456E-8BD3-AC62683CA0D4}" dt="2017-11-15T10:03:11.343" v="263" actId="113"/>
          <ac:spMkLst>
            <pc:docMk/>
            <pc:sldMk cId="1570514754" sldId="283"/>
            <ac:spMk id="2" creationId="{00000000-0000-0000-0000-000000000000}"/>
          </ac:spMkLst>
        </pc:spChg>
        <pc:spChg chg="add del">
          <ac:chgData name="김윤겸" userId="e4af893241f1c67e" providerId="LiveId" clId="{3A4997E1-0798-456E-8BD3-AC62683CA0D4}" dt="2017-11-15T09:49:25.449" v="88" actId="26606"/>
          <ac:spMkLst>
            <pc:docMk/>
            <pc:sldMk cId="1570514754" sldId="283"/>
            <ac:spMk id="83" creationId="{F6E918B1-FA59-42EF-8A8E-B0F3D1E54084}"/>
          </ac:spMkLst>
        </pc:spChg>
        <pc:grpChg chg="add del">
          <ac:chgData name="김윤겸" userId="e4af893241f1c67e" providerId="LiveId" clId="{3A4997E1-0798-456E-8BD3-AC62683CA0D4}" dt="2017-11-15T09:49:25.449" v="88" actId="26606"/>
          <ac:grpSpMkLst>
            <pc:docMk/>
            <pc:sldMk cId="1570514754" sldId="283"/>
            <ac:grpSpMk id="71" creationId="{4815A7B4-532E-48C9-AC24-D78ACF3339DB}"/>
          </ac:grpSpMkLst>
        </pc:grpChg>
        <pc:grpChg chg="add del">
          <ac:chgData name="김윤겸" userId="e4af893241f1c67e" providerId="LiveId" clId="{3A4997E1-0798-456E-8BD3-AC62683CA0D4}" dt="2017-11-15T09:49:35.487" v="98" actId="26606"/>
          <ac:grpSpMkLst>
            <pc:docMk/>
            <pc:sldMk cId="1570514754" sldId="283"/>
            <ac:grpSpMk id="137" creationId="{4815A7B4-532E-48C9-AC24-D78ACF3339DB}"/>
          </ac:grpSpMkLst>
        </pc:grpChg>
        <pc:grpChg chg="add del">
          <ac:chgData name="김윤겸" userId="e4af893241f1c67e" providerId="LiveId" clId="{3A4997E1-0798-456E-8BD3-AC62683CA0D4}" dt="2017-11-15T09:49:37.155" v="103" actId="26606"/>
          <ac:grpSpMkLst>
            <pc:docMk/>
            <pc:sldMk cId="1570514754" sldId="283"/>
            <ac:grpSpMk id="1028" creationId="{A5AFB369-4673-4727-A7CD-D86AFE0AE069}"/>
          </ac:grpSpMkLst>
        </pc:grpChg>
        <pc:grpChg chg="add del">
          <ac:chgData name="김윤겸" userId="e4af893241f1c67e" providerId="LiveId" clId="{3A4997E1-0798-456E-8BD3-AC62683CA0D4}" dt="2017-11-15T09:49:36.602" v="100" actId="26606"/>
          <ac:grpSpMkLst>
            <pc:docMk/>
            <pc:sldMk cId="1570514754" sldId="283"/>
            <ac:grpSpMk id="1030" creationId="{A5AFB369-4673-4727-A7CD-D86AFE0AE069}"/>
          </ac:grpSpMkLst>
        </pc:grpChg>
        <pc:grpChg chg="add del">
          <ac:chgData name="김윤겸" userId="e4af893241f1c67e" providerId="LiveId" clId="{3A4997E1-0798-456E-8BD3-AC62683CA0D4}" dt="2017-11-15T09:49:37.151" v="102" actId="26606"/>
          <ac:grpSpMkLst>
            <pc:docMk/>
            <pc:sldMk cId="1570514754" sldId="283"/>
            <ac:grpSpMk id="1032" creationId="{4815A7B4-532E-48C9-AC24-D78ACF3339DB}"/>
          </ac:grpSpMkLst>
        </pc:grpChg>
        <pc:grpChg chg="add">
          <ac:chgData name="김윤겸" userId="e4af893241f1c67e" providerId="LiveId" clId="{3A4997E1-0798-456E-8BD3-AC62683CA0D4}" dt="2017-11-15T09:49:37.155" v="103" actId="26606"/>
          <ac:grpSpMkLst>
            <pc:docMk/>
            <pc:sldMk cId="1570514754" sldId="283"/>
            <ac:grpSpMk id="1034" creationId="{A5AFB369-4673-4727-A7CD-D86AFE0AE069}"/>
          </ac:grpSpMkLst>
        </pc:grpChg>
        <pc:picChg chg="mod">
          <ac:chgData name="김윤겸" userId="e4af893241f1c67e" providerId="LiveId" clId="{3A4997E1-0798-456E-8BD3-AC62683CA0D4}" dt="2017-11-15T09:49:37.151" v="102" actId="26606"/>
          <ac:picMkLst>
            <pc:docMk/>
            <pc:sldMk cId="1570514754" sldId="283"/>
            <ac:picMk id="1026" creationId="{00000000-0000-0000-0000-000000000000}"/>
          </ac:picMkLst>
        </pc:picChg>
      </pc:sldChg>
      <pc:sldChg chg="modSp">
        <pc:chgData name="김윤겸" userId="e4af893241f1c67e" providerId="LiveId" clId="{3A4997E1-0798-456E-8BD3-AC62683CA0D4}" dt="2017-11-15T10:03:57.782" v="277" actId="1076"/>
        <pc:sldMkLst>
          <pc:docMk/>
          <pc:sldMk cId="425829854" sldId="284"/>
        </pc:sldMkLst>
        <pc:picChg chg="mod">
          <ac:chgData name="김윤겸" userId="e4af893241f1c67e" providerId="LiveId" clId="{3A4997E1-0798-456E-8BD3-AC62683CA0D4}" dt="2017-11-15T10:03:57.782" v="277" actId="1076"/>
          <ac:picMkLst>
            <pc:docMk/>
            <pc:sldMk cId="425829854" sldId="284"/>
            <ac:picMk id="2050" creationId="{00000000-0000-0000-0000-000000000000}"/>
          </ac:picMkLst>
        </pc:picChg>
      </pc:sldChg>
      <pc:sldChg chg="modSp">
        <pc:chgData name="김윤겸" userId="e4af893241f1c67e" providerId="LiveId" clId="{3A4997E1-0798-456E-8BD3-AC62683CA0D4}" dt="2017-11-15T10:03:58.919" v="278" actId="1076"/>
        <pc:sldMkLst>
          <pc:docMk/>
          <pc:sldMk cId="68577654" sldId="285"/>
        </pc:sldMkLst>
        <pc:picChg chg="mod">
          <ac:chgData name="김윤겸" userId="e4af893241f1c67e" providerId="LiveId" clId="{3A4997E1-0798-456E-8BD3-AC62683CA0D4}" dt="2017-11-15T10:03:58.919" v="278" actId="1076"/>
          <ac:picMkLst>
            <pc:docMk/>
            <pc:sldMk cId="68577654" sldId="285"/>
            <ac:picMk id="3074" creationId="{00000000-0000-0000-0000-000000000000}"/>
          </ac:picMkLst>
        </pc:picChg>
      </pc:sldChg>
      <pc:sldChg chg="addSp delSp modSp mod setBg">
        <pc:chgData name="김윤겸" userId="e4af893241f1c67e" providerId="LiveId" clId="{3A4997E1-0798-456E-8BD3-AC62683CA0D4}" dt="2017-11-15T10:03:19.182" v="264" actId="113"/>
        <pc:sldMkLst>
          <pc:docMk/>
          <pc:sldMk cId="870350538" sldId="286"/>
        </pc:sldMkLst>
        <pc:spChg chg="mod ord">
          <ac:chgData name="김윤겸" userId="e4af893241f1c67e" providerId="LiveId" clId="{3A4997E1-0798-456E-8BD3-AC62683CA0D4}" dt="2017-11-15T10:03:19.182" v="264" actId="113"/>
          <ac:spMkLst>
            <pc:docMk/>
            <pc:sldMk cId="870350538" sldId="286"/>
            <ac:spMk id="2" creationId="{00000000-0000-0000-0000-000000000000}"/>
          </ac:spMkLst>
        </pc:spChg>
        <pc:grpChg chg="add del">
          <ac:chgData name="김윤겸" userId="e4af893241f1c67e" providerId="LiveId" clId="{3A4997E1-0798-456E-8BD3-AC62683CA0D4}" dt="2017-11-15T09:50:19.069" v="112" actId="26606"/>
          <ac:grpSpMkLst>
            <pc:docMk/>
            <pc:sldMk cId="870350538" sldId="286"/>
            <ac:grpSpMk id="71" creationId="{4815A7B4-532E-48C9-AC24-D78ACF3339DB}"/>
          </ac:grpSpMkLst>
        </pc:grpChg>
        <pc:grpChg chg="add">
          <ac:chgData name="김윤겸" userId="e4af893241f1c67e" providerId="LiveId" clId="{3A4997E1-0798-456E-8BD3-AC62683CA0D4}" dt="2017-11-15T09:50:19.074" v="113" actId="26606"/>
          <ac:grpSpMkLst>
            <pc:docMk/>
            <pc:sldMk cId="870350538" sldId="286"/>
            <ac:grpSpMk id="4100" creationId="{A5AFB369-4673-4727-A7CD-D86AFE0AE069}"/>
          </ac:grpSpMkLst>
        </pc:grpChg>
        <pc:picChg chg="mod">
          <ac:chgData name="김윤겸" userId="e4af893241f1c67e" providerId="LiveId" clId="{3A4997E1-0798-456E-8BD3-AC62683CA0D4}" dt="2017-11-15T09:50:19.074" v="113" actId="26606"/>
          <ac:picMkLst>
            <pc:docMk/>
            <pc:sldMk cId="870350538" sldId="286"/>
            <ac:picMk id="4098" creationId="{00000000-0000-0000-0000-000000000000}"/>
          </ac:picMkLst>
        </pc:picChg>
      </pc:sldChg>
      <pc:sldChg chg="addSp modSp mod setBg">
        <pc:chgData name="김윤겸" userId="e4af893241f1c67e" providerId="LiveId" clId="{3A4997E1-0798-456E-8BD3-AC62683CA0D4}" dt="2017-11-15T10:03:22.645" v="265" actId="113"/>
        <pc:sldMkLst>
          <pc:docMk/>
          <pc:sldMk cId="3946462563" sldId="288"/>
        </pc:sldMkLst>
        <pc:spChg chg="mod ord">
          <ac:chgData name="김윤겸" userId="e4af893241f1c67e" providerId="LiveId" clId="{3A4997E1-0798-456E-8BD3-AC62683CA0D4}" dt="2017-11-15T10:03:22.645" v="265" actId="113"/>
          <ac:spMkLst>
            <pc:docMk/>
            <pc:sldMk cId="3946462563" sldId="288"/>
            <ac:spMk id="2" creationId="{00000000-0000-0000-0000-000000000000}"/>
          </ac:spMkLst>
        </pc:spChg>
        <pc:grpChg chg="add">
          <ac:chgData name="김윤겸" userId="e4af893241f1c67e" providerId="LiveId" clId="{3A4997E1-0798-456E-8BD3-AC62683CA0D4}" dt="2017-11-15T09:50:48.333" v="117" actId="26606"/>
          <ac:grpSpMkLst>
            <pc:docMk/>
            <pc:sldMk cId="3946462563" sldId="288"/>
            <ac:grpSpMk id="71" creationId="{A5AFB369-4673-4727-A7CD-D86AFE0AE069}"/>
          </ac:grpSpMkLst>
        </pc:grpChg>
        <pc:picChg chg="mod">
          <ac:chgData name="김윤겸" userId="e4af893241f1c67e" providerId="LiveId" clId="{3A4997E1-0798-456E-8BD3-AC62683CA0D4}" dt="2017-11-15T09:50:48.333" v="117" actId="26606"/>
          <ac:picMkLst>
            <pc:docMk/>
            <pc:sldMk cId="3946462563" sldId="288"/>
            <ac:picMk id="6146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1E0A1-02BE-4323-B1B6-196BBA2DD107}" type="datetimeFigureOut">
              <a:rPr lang="ko-KR" altLang="en-US" smtClean="0"/>
              <a:t>2017-11-15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89136A-773F-40D8-AB32-4CF8B80835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750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7520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6382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88408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5325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38146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7852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9067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177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86758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29720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2284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73481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ko-KR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08713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69563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07261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62134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16285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2867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76408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4746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536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836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4074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477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3929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0831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41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970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  <p:sldLayoutId id="2147484013" r:id="rId7"/>
    <p:sldLayoutId id="2147484014" r:id="rId8"/>
    <p:sldLayoutId id="2147484015" r:id="rId9"/>
    <p:sldLayoutId id="2147484016" r:id="rId10"/>
    <p:sldLayoutId id="214748401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AFC8D-D4EF-4CFD-9FB5-45EDD2B6007A}" type="datetimeFigureOut">
              <a:rPr lang="en-AU" smtClean="0"/>
              <a:t>15/11/2017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F7AB654-A0A8-446B-8C94-E80021D788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9950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  <p:sldLayoutId id="2147484042" r:id="rId7"/>
    <p:sldLayoutId id="2147484043" r:id="rId8"/>
    <p:sldLayoutId id="2147484044" r:id="rId9"/>
    <p:sldLayoutId id="2147484045" r:id="rId10"/>
    <p:sldLayoutId id="2147484046" r:id="rId11"/>
    <p:sldLayoutId id="2147484047" r:id="rId12"/>
    <p:sldLayoutId id="2147484048" r:id="rId13"/>
    <p:sldLayoutId id="2147484049" r:id="rId14"/>
    <p:sldLayoutId id="2147484050" r:id="rId15"/>
    <p:sldLayoutId id="2147484051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9E8E38ED-369A-44C2-B635-0BED0E48A6E8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17">
            <a:extLst>
              <a:ext uri="{FF2B5EF4-FFF2-40B4-BE49-F238E27FC236}">
                <a16:creationId xmlns:a16="http://schemas.microsoft.com/office/drawing/2014/main" id="{6437D937-A7F1-4011-92B4-328E5BE1B16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2257" y="4525347"/>
            <a:ext cx="6939722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sz="5100" dirty="0"/>
              <a:t>Capstone Project </a:t>
            </a:r>
            <a:br>
              <a:rPr lang="en-US" sz="5100" dirty="0"/>
            </a:br>
            <a:r>
              <a:rPr lang="en-US" sz="5100" dirty="0"/>
              <a:t>Unit Management System</a:t>
            </a:r>
            <a:endParaRPr lang="en-AU" sz="51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50762" y="4525347"/>
            <a:ext cx="3211288" cy="1737360"/>
          </a:xfrm>
        </p:spPr>
        <p:txBody>
          <a:bodyPr anchor="ctr">
            <a:normAutofit/>
          </a:bodyPr>
          <a:lstStyle/>
          <a:p>
            <a:pPr algn="l"/>
            <a:r>
              <a:rPr lang="en-AU"/>
              <a:t>Group 14 – Yoon, Sean, Seyoung and Yeongje</a:t>
            </a:r>
          </a:p>
        </p:txBody>
      </p:sp>
    </p:spTree>
    <p:extLst>
      <p:ext uri="{BB962C8B-B14F-4D97-AF65-F5344CB8AC3E}">
        <p14:creationId xmlns:p14="http://schemas.microsoft.com/office/powerpoint/2010/main" val="725277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lh6.googleusercontent.com/WhQxH4wvd0OPwzndNSdxcTc8xlqNcr34aAmtvucdktArayvKsqOfc-FlIFbo3p0x2q_1fQDaVfhBXjnikpW9aB_x5ljmQWswwqlZL5fhKqHQHNnCBlN1ZUYuBf9OwNbiq4OZgQ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992" y="0"/>
            <a:ext cx="9765792" cy="6813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6025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A5AFB369-4673-4727-A7CD-D86AFE0AE06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72" name="Freeform 14">
              <a:extLst>
                <a:ext uri="{FF2B5EF4-FFF2-40B4-BE49-F238E27FC236}">
                  <a16:creationId xmlns:a16="http://schemas.microsoft.com/office/drawing/2014/main" id="{50709826-4D6B-4A97-8DB3-5DA1666262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7263F58-6EE6-45B3-9BF2-C0BD5D30A556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197CE03-EB81-4718-BEA1-C2D488961E5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23">
              <a:extLst>
                <a:ext uri="{FF2B5EF4-FFF2-40B4-BE49-F238E27FC236}">
                  <a16:creationId xmlns:a16="http://schemas.microsoft.com/office/drawing/2014/main" id="{A3451629-72D6-4E33-A99A-40FAF7445DD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Rectangle 25">
              <a:extLst>
                <a:ext uri="{FF2B5EF4-FFF2-40B4-BE49-F238E27FC236}">
                  <a16:creationId xmlns:a16="http://schemas.microsoft.com/office/drawing/2014/main" id="{E04F0FD4-BCD5-4435-A6B5-A2E69303B7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DE110F09-1C81-4E73-B5E9-D857CD879F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7">
              <a:extLst>
                <a:ext uri="{FF2B5EF4-FFF2-40B4-BE49-F238E27FC236}">
                  <a16:creationId xmlns:a16="http://schemas.microsoft.com/office/drawing/2014/main" id="{273A9C01-06BD-4E8E-8BBF-2E2A9ECF49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8">
              <a:extLst>
                <a:ext uri="{FF2B5EF4-FFF2-40B4-BE49-F238E27FC236}">
                  <a16:creationId xmlns:a16="http://schemas.microsoft.com/office/drawing/2014/main" id="{B206C9B2-27BE-4B6F-A4D0-485FBBEB58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Rectangle 29">
              <a:extLst>
                <a:ext uri="{FF2B5EF4-FFF2-40B4-BE49-F238E27FC236}">
                  <a16:creationId xmlns:a16="http://schemas.microsoft.com/office/drawing/2014/main" id="{2E7D673E-0C5C-4F2B-B46E-3E9286B9E8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F0F78B34-9B26-4CA9-B8F0-B9638730F9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146" name="Picture 2" descr="https://lh5.googleusercontent.com/wBIdAx4c6GnBsZ1nqjJ7sgDfgV_1sHCYQntQApQak488CXuhbHch1oqHtsB7w4gUMfZTX8XYObAwqjSMRX3-9wPWHcANn_4gBhX8TtU-v_zmppnSj0u9CKVRrRQru_z2ep9Z7Bz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1904"/>
          <a:stretch/>
        </p:blipFill>
        <p:spPr bwMode="auto">
          <a:xfrm>
            <a:off x="677334" y="468621"/>
            <a:ext cx="8274669" cy="3635025"/>
          </a:xfrm>
          <a:custGeom>
            <a:avLst/>
            <a:gdLst>
              <a:gd name="connsiteX0" fmla="*/ 540554 w 8274669"/>
              <a:gd name="connsiteY0" fmla="*/ 0 h 3635025"/>
              <a:gd name="connsiteX1" fmla="*/ 8274669 w 8274669"/>
              <a:gd name="connsiteY1" fmla="*/ 0 h 3635025"/>
              <a:gd name="connsiteX2" fmla="*/ 8274669 w 8274669"/>
              <a:gd name="connsiteY2" fmla="*/ 3635025 h 3635025"/>
              <a:gd name="connsiteX3" fmla="*/ 0 w 8274669"/>
              <a:gd name="connsiteY3" fmla="*/ 3635025 h 363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74669" h="3635025">
                <a:moveTo>
                  <a:pt x="540554" y="0"/>
                </a:moveTo>
                <a:lnTo>
                  <a:pt x="8274669" y="0"/>
                </a:lnTo>
                <a:lnTo>
                  <a:pt x="8274669" y="3635025"/>
                </a:lnTo>
                <a:lnTo>
                  <a:pt x="0" y="363502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9" y="4473227"/>
            <a:ext cx="8288032" cy="1096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sz="48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3946462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lh6.googleusercontent.com/ocYGuaB4GxzsS6B5qOZFUb-4INqJ2YeiLPFdIpRv1chlUekdGe4dMjWTg9J3aZmBk0JRALhlOK4-9WKCYJVX1tEwhWfjgqP7kT9uS8ILBeMWGqocOkBG3mBP-n8dNs1XZpkPCuz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976" y="0"/>
            <a:ext cx="10058400" cy="6816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3323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Project Design</a:t>
            </a:r>
            <a:endParaRPr lang="en-AU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873283"/>
            <a:ext cx="8596668" cy="3880773"/>
          </a:xfrm>
        </p:spPr>
        <p:txBody>
          <a:bodyPr/>
          <a:lstStyle/>
          <a:p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Why python and Django?</a:t>
            </a:r>
          </a:p>
          <a:p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Database Design</a:t>
            </a:r>
          </a:p>
          <a:p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Low/Med/High Fidelity</a:t>
            </a:r>
          </a:p>
        </p:txBody>
      </p:sp>
    </p:spTree>
    <p:extLst>
      <p:ext uri="{BB962C8B-B14F-4D97-AF65-F5344CB8AC3E}">
        <p14:creationId xmlns:p14="http://schemas.microsoft.com/office/powerpoint/2010/main" val="2272106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Why python and Django?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98763"/>
            <a:ext cx="10515600" cy="4351338"/>
          </a:xfrm>
        </p:spPr>
        <p:txBody>
          <a:bodyPr/>
          <a:lstStyle/>
          <a:p>
            <a:r>
              <a:rPr lang="en-US" cap="all" dirty="0">
                <a:latin typeface="Calibri Light" panose="020F0302020204030204" pitchFamily="34" charset="0"/>
                <a:cs typeface="Calibri Light" panose="020F0302020204030204" pitchFamily="34" charset="0"/>
              </a:rPr>
              <a:t>PYTHON AND DJANGO ARE HUGE IN FINTECH</a:t>
            </a:r>
          </a:p>
          <a:p>
            <a:endParaRPr lang="en-US" cap="al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cap="all" dirty="0">
                <a:latin typeface="Calibri Light" panose="020F0302020204030204" pitchFamily="34" charset="0"/>
                <a:cs typeface="Calibri Light" panose="020F0302020204030204" pitchFamily="34" charset="0"/>
              </a:rPr>
              <a:t>IT HAS A TON OF RESOURCES</a:t>
            </a:r>
          </a:p>
          <a:p>
            <a:endParaRPr lang="en-US" cap="all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cap="all" dirty="0">
                <a:latin typeface="Calibri Light" panose="020F0302020204030204" pitchFamily="34" charset="0"/>
                <a:cs typeface="Calibri Light" panose="020F0302020204030204" pitchFamily="34" charset="0"/>
              </a:rPr>
              <a:t>DJANGO, A HIGH-LEVEL PYTHON WEB FRAMEWORK, IS FLAT-OUT AMAZING</a:t>
            </a:r>
            <a:br>
              <a:rPr lang="en-US" dirty="0"/>
            </a:br>
            <a:endParaRPr lang="en-US" b="1" cap="all" dirty="0"/>
          </a:p>
        </p:txBody>
      </p:sp>
    </p:spTree>
    <p:extLst>
      <p:ext uri="{BB962C8B-B14F-4D97-AF65-F5344CB8AC3E}">
        <p14:creationId xmlns:p14="http://schemas.microsoft.com/office/powerpoint/2010/main" val="655981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4">
            <a:extLst>
              <a:ext uri="{FF2B5EF4-FFF2-40B4-BE49-F238E27FC236}">
                <a16:creationId xmlns:a16="http://schemas.microsoft.com/office/drawing/2014/main" id="{ABA25A55-2C70-4BF4-84B3-DAB0B6A0F9D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34DDEB77-23C4-4B9F-A228-97B5599B37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58851FF-DCF2-43C7-8970-B7045ED7533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7">
              <a:extLst>
                <a:ext uri="{FF2B5EF4-FFF2-40B4-BE49-F238E27FC236}">
                  <a16:creationId xmlns:a16="http://schemas.microsoft.com/office/drawing/2014/main" id="{406852C5-306E-46FB-844A-7632E6D39076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23">
              <a:extLst>
                <a:ext uri="{FF2B5EF4-FFF2-40B4-BE49-F238E27FC236}">
                  <a16:creationId xmlns:a16="http://schemas.microsoft.com/office/drawing/2014/main" id="{F40C9C1B-A82E-4755-816B-C827A271FF4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8E7D1B95-1664-47D2-9F1E-5AE3B8F8EB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C63FECDE-6D49-477E-896A-AEFD1909D52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42502F9E-0DC0-454C-8CBC-937053820FC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8">
              <a:extLst>
                <a:ext uri="{FF2B5EF4-FFF2-40B4-BE49-F238E27FC236}">
                  <a16:creationId xmlns:a16="http://schemas.microsoft.com/office/drawing/2014/main" id="{E4139BD5-2F4F-48E5-930B-BF6BCAF6E1B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B12DD939-5D79-4EC3-A014-5385FA5497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1E730207-4624-4450-B869-9F04E05BFC0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Content Placeholder 7" descr="A screenshot of a cell phone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194868"/>
            <a:ext cx="2608783" cy="2471821"/>
          </a:xfrm>
          <a:prstGeom prst="rect">
            <a:avLst/>
          </a:prstGeom>
        </p:spPr>
      </p:pic>
      <p:pic>
        <p:nvPicPr>
          <p:cNvPr id="9" name="Picture 8" descr="A screenshot of a cell phone&#10;&#10;Description generated with very high confidenc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882" y="1595153"/>
            <a:ext cx="2608783" cy="1671251"/>
          </a:xfrm>
          <a:prstGeom prst="rect">
            <a:avLst/>
          </a:prstGeom>
        </p:spPr>
      </p:pic>
      <p:pic>
        <p:nvPicPr>
          <p:cNvPr id="10" name="Picture 9" descr="A screenshot of a social media post&#10;&#10;Description generated with very high confidence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684" y="1690536"/>
            <a:ext cx="2608783" cy="14804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8520" y="4128874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</a:pPr>
            <a:r>
              <a:rPr lang="en-US" sz="3000" cap="all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Huge COMMUNITY AND A TON OF RESOURCES</a:t>
            </a:r>
          </a:p>
        </p:txBody>
      </p:sp>
    </p:spTree>
    <p:extLst>
      <p:ext uri="{BB962C8B-B14F-4D97-AF65-F5344CB8AC3E}">
        <p14:creationId xmlns:p14="http://schemas.microsoft.com/office/powerpoint/2010/main" val="123708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175220"/>
            <a:ext cx="10515600" cy="953536"/>
          </a:xfrm>
        </p:spPr>
        <p:txBody>
          <a:bodyPr>
            <a:normAutofit fontScale="90000"/>
          </a:bodyPr>
          <a:lstStyle/>
          <a:p>
            <a:r>
              <a:rPr lang="en-AU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Database Design</a:t>
            </a:r>
            <a:br>
              <a:rPr lang="en-AU" dirty="0"/>
            </a:br>
            <a:endParaRPr lang="en-AU" dirty="0"/>
          </a:p>
        </p:txBody>
      </p:sp>
      <p:pic>
        <p:nvPicPr>
          <p:cNvPr id="2049" name="Picture 1" descr="age10image9296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191" y="1556115"/>
            <a:ext cx="4890382" cy="279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881034" y="1705613"/>
            <a:ext cx="3513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Database</a:t>
            </a:r>
            <a:r>
              <a:rPr lang="en-US" dirty="0"/>
              <a:t> </a:t>
            </a:r>
            <a:r>
              <a:rPr lang="en-US" b="1" dirty="0"/>
              <a:t>Tables </a:t>
            </a:r>
            <a:endParaRPr lang="en-US" dirty="0"/>
          </a:p>
          <a:p>
            <a:endParaRPr lang="en-US" dirty="0"/>
          </a:p>
        </p:txBody>
      </p:sp>
      <p:pic>
        <p:nvPicPr>
          <p:cNvPr id="2050" name="Picture 2" descr="age11image104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1034" y="2351944"/>
            <a:ext cx="3445600" cy="198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51112" y="921133"/>
            <a:ext cx="3513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Entity</a:t>
            </a:r>
            <a:r>
              <a:rPr lang="en-US" dirty="0"/>
              <a:t> </a:t>
            </a:r>
            <a:r>
              <a:rPr lang="en-US" b="1" dirty="0"/>
              <a:t>Relationship</a:t>
            </a:r>
            <a:r>
              <a:rPr lang="en-US" dirty="0"/>
              <a:t> </a:t>
            </a:r>
            <a:r>
              <a:rPr lang="en-US" b="1" dirty="0"/>
              <a:t>Diagram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401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Content Placeholder 3" descr="A close up of text on a white background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526" y="609600"/>
            <a:ext cx="3707233" cy="3642357"/>
          </a:xfrm>
          <a:prstGeom prst="rect">
            <a:avLst/>
          </a:prstGeom>
        </p:spPr>
      </p:pic>
      <p:pic>
        <p:nvPicPr>
          <p:cNvPr id="5" name="Picture 4" descr="A close up of text on a white background&#10;&#10;Description generated with very high confidenc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758447"/>
            <a:ext cx="4029717" cy="33446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sz="48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Low Fidelity Prototype</a:t>
            </a:r>
          </a:p>
        </p:txBody>
      </p:sp>
    </p:spTree>
    <p:extLst>
      <p:ext uri="{BB962C8B-B14F-4D97-AF65-F5344CB8AC3E}">
        <p14:creationId xmlns:p14="http://schemas.microsoft.com/office/powerpoint/2010/main" val="423775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 descr="A screenshot of a social media post&#10;&#10;Description generated with very high confidence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000" y="609600"/>
            <a:ext cx="3378284" cy="3642357"/>
          </a:xfrm>
          <a:prstGeom prst="rect">
            <a:avLst/>
          </a:prstGeom>
        </p:spPr>
      </p:pic>
      <p:pic>
        <p:nvPicPr>
          <p:cNvPr id="4" name="Content Placeholder 3" descr="A screenshot of a social media post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45" y="609600"/>
            <a:ext cx="3642357" cy="36423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sz="48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Medium Fidelity Prototype</a:t>
            </a:r>
          </a:p>
        </p:txBody>
      </p:sp>
    </p:spTree>
    <p:extLst>
      <p:ext uri="{BB962C8B-B14F-4D97-AF65-F5344CB8AC3E}">
        <p14:creationId xmlns:p14="http://schemas.microsoft.com/office/powerpoint/2010/main" val="688472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6" name="Isosceles Triangle 20">
            <a:extLst>
              <a:ext uri="{FF2B5EF4-FFF2-40B4-BE49-F238E27FC236}">
                <a16:creationId xmlns:a16="http://schemas.microsoft.com/office/drawing/2014/main" id="{DC99427B-A97E-40A3-B1FD-4557346C6A9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 descr="A screenshot of a cell phone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604" y="1391959"/>
            <a:ext cx="3765692" cy="40820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4337" y="1265314"/>
            <a:ext cx="4299666" cy="324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sz="54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High Fidelity Prototype</a:t>
            </a:r>
          </a:p>
        </p:txBody>
      </p:sp>
    </p:spTree>
    <p:extLst>
      <p:ext uri="{BB962C8B-B14F-4D97-AF65-F5344CB8AC3E}">
        <p14:creationId xmlns:p14="http://schemas.microsoft.com/office/powerpoint/2010/main" val="844884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DB0FA8-C651-47F3-BDF8-CCB10B0B4C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26"/>
            <a:ext cx="1219169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6">
            <a:extLst>
              <a:ext uri="{FF2B5EF4-FFF2-40B4-BE49-F238E27FC236}">
                <a16:creationId xmlns:a16="http://schemas.microsoft.com/office/drawing/2014/main" id="{9425D4AB-CD98-4DD6-9398-3C8961DE032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69" y="0"/>
            <a:ext cx="755293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1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5F5C1EE-355F-4CA9-BE1A-FA180D72F32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Freeform 79">
            <a:extLst>
              <a:ext uri="{FF2B5EF4-FFF2-40B4-BE49-F238E27FC236}">
                <a16:creationId xmlns:a16="http://schemas.microsoft.com/office/drawing/2014/main" id="{1FCEDCAD-7B1A-4AE2-818E-D93A48758C2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3618" y="4326947"/>
            <a:ext cx="3068382" cy="2540529"/>
          </a:xfrm>
          <a:custGeom>
            <a:avLst/>
            <a:gdLst>
              <a:gd name="connsiteX0" fmla="*/ 1612418 w 3068382"/>
              <a:gd name="connsiteY0" fmla="*/ 0 h 2540529"/>
              <a:gd name="connsiteX1" fmla="*/ 3030226 w 3068382"/>
              <a:gd name="connsiteY1" fmla="*/ 843844 h 2540529"/>
              <a:gd name="connsiteX2" fmla="*/ 3068382 w 3068382"/>
              <a:gd name="connsiteY2" fmla="*/ 923051 h 2540529"/>
              <a:gd name="connsiteX3" fmla="*/ 3068382 w 3068382"/>
              <a:gd name="connsiteY3" fmla="*/ 2301785 h 2540529"/>
              <a:gd name="connsiteX4" fmla="*/ 3030226 w 3068382"/>
              <a:gd name="connsiteY4" fmla="*/ 2380992 h 2540529"/>
              <a:gd name="connsiteX5" fmla="*/ 2949460 w 3068382"/>
              <a:gd name="connsiteY5" fmla="*/ 2513937 h 2540529"/>
              <a:gd name="connsiteX6" fmla="*/ 2929575 w 3068382"/>
              <a:gd name="connsiteY6" fmla="*/ 2540529 h 2540529"/>
              <a:gd name="connsiteX7" fmla="*/ 295261 w 3068382"/>
              <a:gd name="connsiteY7" fmla="*/ 2540529 h 2540529"/>
              <a:gd name="connsiteX8" fmla="*/ 275376 w 3068382"/>
              <a:gd name="connsiteY8" fmla="*/ 2513937 h 2540529"/>
              <a:gd name="connsiteX9" fmla="*/ 0 w 3068382"/>
              <a:gd name="connsiteY9" fmla="*/ 1612418 h 2540529"/>
              <a:gd name="connsiteX10" fmla="*/ 1612418 w 3068382"/>
              <a:gd name="connsiteY10" fmla="*/ 0 h 254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68382" h="2540529">
                <a:moveTo>
                  <a:pt x="1612418" y="0"/>
                </a:moveTo>
                <a:cubicBezTo>
                  <a:pt x="2224646" y="0"/>
                  <a:pt x="2757180" y="341213"/>
                  <a:pt x="3030226" y="843844"/>
                </a:cubicBezTo>
                <a:lnTo>
                  <a:pt x="3068382" y="923051"/>
                </a:lnTo>
                <a:lnTo>
                  <a:pt x="3068382" y="2301785"/>
                </a:lnTo>
                <a:lnTo>
                  <a:pt x="3030226" y="2380992"/>
                </a:lnTo>
                <a:cubicBezTo>
                  <a:pt x="3005403" y="2426686"/>
                  <a:pt x="2978437" y="2471046"/>
                  <a:pt x="2949460" y="2513937"/>
                </a:cubicBezTo>
                <a:lnTo>
                  <a:pt x="2929575" y="2540529"/>
                </a:lnTo>
                <a:lnTo>
                  <a:pt x="295261" y="2540529"/>
                </a:lnTo>
                <a:lnTo>
                  <a:pt x="275376" y="2513937"/>
                </a:lnTo>
                <a:cubicBezTo>
                  <a:pt x="101518" y="2256593"/>
                  <a:pt x="0" y="1946361"/>
                  <a:pt x="0" y="1612418"/>
                </a:cubicBezTo>
                <a:cubicBezTo>
                  <a:pt x="0" y="721904"/>
                  <a:pt x="721904" y="0"/>
                  <a:pt x="1612418" y="0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22">
            <a:extLst>
              <a:ext uri="{FF2B5EF4-FFF2-40B4-BE49-F238E27FC236}">
                <a16:creationId xmlns:a16="http://schemas.microsoft.com/office/drawing/2014/main" id="{D4E15E95-445D-4A45-BC1E-8468CE17050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9677" y="2933578"/>
            <a:ext cx="2737876" cy="2737876"/>
          </a:xfrm>
          <a:prstGeom prst="ellipse">
            <a:avLst/>
          </a:pr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75">
            <a:extLst>
              <a:ext uri="{FF2B5EF4-FFF2-40B4-BE49-F238E27FC236}">
                <a16:creationId xmlns:a16="http://schemas.microsoft.com/office/drawing/2014/main" id="{133B9781-B73C-44F8-97CB-D1807A63BB4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996" y="2"/>
            <a:ext cx="4082004" cy="3428999"/>
          </a:xfrm>
          <a:custGeom>
            <a:avLst/>
            <a:gdLst>
              <a:gd name="connsiteX0" fmla="*/ 350681 w 4082004"/>
              <a:gd name="connsiteY0" fmla="*/ 0 h 3428999"/>
              <a:gd name="connsiteX1" fmla="*/ 4082004 w 4082004"/>
              <a:gd name="connsiteY1" fmla="*/ 0 h 3428999"/>
              <a:gd name="connsiteX2" fmla="*/ 4082004 w 4082004"/>
              <a:gd name="connsiteY2" fmla="*/ 2444823 h 3428999"/>
              <a:gd name="connsiteX3" fmla="*/ 4081788 w 4082004"/>
              <a:gd name="connsiteY3" fmla="*/ 2445178 h 3428999"/>
              <a:gd name="connsiteX4" fmla="*/ 2231442 w 4082004"/>
              <a:gd name="connsiteY4" fmla="*/ 3428999 h 3428999"/>
              <a:gd name="connsiteX5" fmla="*/ 0 w 4082004"/>
              <a:gd name="connsiteY5" fmla="*/ 1197557 h 3428999"/>
              <a:gd name="connsiteX6" fmla="*/ 269323 w 4082004"/>
              <a:gd name="connsiteY6" fmla="*/ 133920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82004" h="3428999">
                <a:moveTo>
                  <a:pt x="350681" y="0"/>
                </a:moveTo>
                <a:lnTo>
                  <a:pt x="4082004" y="0"/>
                </a:lnTo>
                <a:lnTo>
                  <a:pt x="4082004" y="2444823"/>
                </a:lnTo>
                <a:lnTo>
                  <a:pt x="4081788" y="2445178"/>
                </a:lnTo>
                <a:cubicBezTo>
                  <a:pt x="3680782" y="3038745"/>
                  <a:pt x="3001686" y="3428999"/>
                  <a:pt x="2231442" y="3428999"/>
                </a:cubicBezTo>
                <a:cubicBezTo>
                  <a:pt x="999051" y="3428999"/>
                  <a:pt x="0" y="2429948"/>
                  <a:pt x="0" y="1197557"/>
                </a:cubicBezTo>
                <a:cubicBezTo>
                  <a:pt x="0" y="812435"/>
                  <a:pt x="97564" y="450100"/>
                  <a:pt x="269323" y="133920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26">
            <a:extLst>
              <a:ext uri="{FF2B5EF4-FFF2-40B4-BE49-F238E27FC236}">
                <a16:creationId xmlns:a16="http://schemas.microsoft.com/office/drawing/2014/main" id="{D8B47C9F-A960-4902-8507-38F18DD3D00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6695" y="511733"/>
            <a:ext cx="1857636" cy="1857636"/>
          </a:xfrm>
          <a:prstGeom prst="ellipse">
            <a:avLst/>
          </a:pr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8056A129-2E62-4CA2-A146-132B83D52E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815" y="844521"/>
            <a:ext cx="3217333" cy="1053677"/>
          </a:xfrm>
          <a:prstGeom prst="rect">
            <a:avLst/>
          </a:prstGeom>
        </p:spPr>
      </p:pic>
      <p:pic>
        <p:nvPicPr>
          <p:cNvPr id="5" name="Picture 4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28A8CDC0-560D-4152-BFC0-A4A8468BC4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218" y="1228983"/>
            <a:ext cx="1272591" cy="423136"/>
          </a:xfrm>
          <a:prstGeom prst="rect">
            <a:avLst/>
          </a:prstGeom>
        </p:spPr>
      </p:pic>
      <p:pic>
        <p:nvPicPr>
          <p:cNvPr id="10" name="Picture 9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57E73D45-A040-41F9-B58E-5BE92F9905C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567" y="3849782"/>
            <a:ext cx="1852096" cy="905469"/>
          </a:xfrm>
          <a:prstGeom prst="rect">
            <a:avLst/>
          </a:prstGeom>
        </p:spPr>
      </p:pic>
      <p:pic>
        <p:nvPicPr>
          <p:cNvPr id="6" name="Picture 5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6F968BF1-299A-495B-98DD-154853D8AE3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046" y="5471731"/>
            <a:ext cx="2345355" cy="7270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DCA41-EAEB-460D-BFB0-1D95890C5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67" y="802955"/>
            <a:ext cx="4133690" cy="1454051"/>
          </a:xfrm>
        </p:spPr>
        <p:txBody>
          <a:bodyPr>
            <a:normAutofit/>
          </a:bodyPr>
          <a:lstStyle/>
          <a:p>
            <a:r>
              <a:rPr lang="en-US" altLang="ko-KR" sz="4000" dirty="0">
                <a:solidFill>
                  <a:srgbClr val="000000"/>
                </a:solidFill>
              </a:rPr>
              <a:t>Project Overview</a:t>
            </a:r>
            <a:endParaRPr lang="ko-KR" altLang="en-US" sz="4000" dirty="0">
              <a:solidFill>
                <a:srgbClr val="0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E291C-B26E-4050-8F86-07821F29D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568" y="2421682"/>
            <a:ext cx="4133360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en-US" altLang="ko-KR" sz="2000" dirty="0">
                <a:solidFill>
                  <a:srgbClr val="000000"/>
                </a:solidFill>
              </a:rPr>
              <a:t>IFB398/399 Capstone</a:t>
            </a:r>
          </a:p>
          <a:p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en-US" altLang="ko-KR" sz="2000" dirty="0">
                <a:solidFill>
                  <a:srgbClr val="000000"/>
                </a:solidFill>
              </a:rPr>
              <a:t>Major Group Projects</a:t>
            </a:r>
          </a:p>
          <a:p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en-US" altLang="ko-KR" sz="2000" dirty="0">
                <a:solidFill>
                  <a:srgbClr val="000000"/>
                </a:solidFill>
              </a:rPr>
              <a:t>Stakeholders</a:t>
            </a:r>
          </a:p>
          <a:p>
            <a:endParaRPr lang="en-US" altLang="ko-KR" sz="2000" dirty="0">
              <a:solidFill>
                <a:srgbClr val="000000"/>
              </a:solidFill>
            </a:endParaRPr>
          </a:p>
          <a:p>
            <a:endParaRPr lang="ko-KR" alt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259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205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Initial</a:t>
            </a:r>
            <a:r>
              <a:rPr lang="ko-KR" altLang="en-US" sz="2800" b="1" dirty="0">
                <a:solidFill>
                  <a:schemeClr val="tx1"/>
                </a:solidFill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</a:rPr>
              <a:t>Work</a:t>
            </a:r>
            <a:r>
              <a:rPr lang="ko-KR" altLang="en-US" sz="2800" b="1" dirty="0">
                <a:solidFill>
                  <a:schemeClr val="tx1"/>
                </a:solidFill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</a:rPr>
              <a:t>and Prototype for web application</a:t>
            </a:r>
            <a:br>
              <a:rPr lang="en-US" altLang="ko-KR" sz="2800" b="1" dirty="0">
                <a:solidFill>
                  <a:schemeClr val="tx1"/>
                </a:solidFill>
              </a:rPr>
            </a:br>
            <a:r>
              <a:rPr lang="en-US" altLang="ko-KR" sz="2800" dirty="0">
                <a:solidFill>
                  <a:schemeClr val="tx1"/>
                </a:solidFill>
              </a:rPr>
              <a:t>(Functional prototype pages)</a:t>
            </a:r>
            <a:endParaRPr lang="en-AU" sz="2800" dirty="0">
              <a:solidFill>
                <a:schemeClr val="tx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4A20A6-19F0-4637-B7EC-8E5460C90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70617"/>
            <a:ext cx="8877300" cy="2476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88EDC3-EA7B-446A-936B-C6BFB39CF092}"/>
              </a:ext>
            </a:extLst>
          </p:cNvPr>
          <p:cNvSpPr txBox="1"/>
          <p:nvPr/>
        </p:nvSpPr>
        <p:spPr>
          <a:xfrm>
            <a:off x="838200" y="4710112"/>
            <a:ext cx="103716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- First page 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716916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90DAEB-7887-4008-B338-9E73DE8CCD13}"/>
              </a:ext>
            </a:extLst>
          </p:cNvPr>
          <p:cNvSpPr txBox="1"/>
          <p:nvPr/>
        </p:nvSpPr>
        <p:spPr>
          <a:xfrm>
            <a:off x="508000" y="203200"/>
            <a:ext cx="102277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/>
              <a:t>Project pages</a:t>
            </a:r>
            <a:endParaRPr lang="ko-KR" altLang="en-US" sz="4400" b="1" dirty="0"/>
          </a:p>
        </p:txBody>
      </p:sp>
      <p:pic>
        <p:nvPicPr>
          <p:cNvPr id="6" name="그림 5" descr="C:\Users\yeongje\Documents\반디카메라\Cap 2017-10-27 16-14-03-127.png">
            <a:extLst>
              <a:ext uri="{FF2B5EF4-FFF2-40B4-BE49-F238E27FC236}">
                <a16:creationId xmlns:a16="http://schemas.microsoft.com/office/drawing/2014/main" id="{B007D028-CD54-41E3-95F4-D67E44D56E2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1332546"/>
            <a:ext cx="3979333" cy="2765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 descr="C:\Users\yeongje\Documents\반디카메라\Cap 2017-10-27 16-13-12-545.png">
            <a:extLst>
              <a:ext uri="{FF2B5EF4-FFF2-40B4-BE49-F238E27FC236}">
                <a16:creationId xmlns:a16="http://schemas.microsoft.com/office/drawing/2014/main" id="{764BC56D-DDBE-4327-9947-DDFD12FE384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8932" y="1332546"/>
            <a:ext cx="5219489" cy="2765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 descr="C:\Users\yeongje\Documents\반디카메라\Cap 2017-10-27 16-13-25-331.png">
            <a:extLst>
              <a:ext uri="{FF2B5EF4-FFF2-40B4-BE49-F238E27FC236}">
                <a16:creationId xmlns:a16="http://schemas.microsoft.com/office/drawing/2014/main" id="{4CF817DB-0049-4F7C-9C65-6417DD83BF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4373105"/>
            <a:ext cx="5164667" cy="1740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 descr="C:\Users\yeongje\Documents\반디카메라\Cap 2017-10-27 16-13-45-593.png">
            <a:extLst>
              <a:ext uri="{FF2B5EF4-FFF2-40B4-BE49-F238E27FC236}">
                <a16:creationId xmlns:a16="http://schemas.microsoft.com/office/drawing/2014/main" id="{F52C1966-7C0A-4A58-9C94-808D421CA188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513665"/>
            <a:ext cx="4982421" cy="2599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5C28845B-9BB4-4990-88B2-4466D3C44AE7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4487333" y="2715206"/>
            <a:ext cx="1371599" cy="0"/>
          </a:xfrm>
          <a:prstGeom prst="straightConnector1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8FFB1D1-718C-453B-B896-31D59F3829EE}"/>
              </a:ext>
            </a:extLst>
          </p:cNvPr>
          <p:cNvCxnSpPr/>
          <p:nvPr/>
        </p:nvCxnSpPr>
        <p:spPr>
          <a:xfrm flipH="1">
            <a:off x="3234266" y="3320153"/>
            <a:ext cx="2929467" cy="1071107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EE01FAD9-CAA4-4CCA-B979-D1F5317B0243}"/>
              </a:ext>
            </a:extLst>
          </p:cNvPr>
          <p:cNvCxnSpPr>
            <a:cxnSpLocks/>
          </p:cNvCxnSpPr>
          <p:nvPr/>
        </p:nvCxnSpPr>
        <p:spPr>
          <a:xfrm flipH="1">
            <a:off x="8889999" y="3238425"/>
            <a:ext cx="982135" cy="1401307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DAE52F0-F443-4101-AB00-D5B67EA9C4AA}"/>
              </a:ext>
            </a:extLst>
          </p:cNvPr>
          <p:cNvSpPr txBox="1"/>
          <p:nvPr/>
        </p:nvSpPr>
        <p:spPr>
          <a:xfrm>
            <a:off x="508000" y="3956010"/>
            <a:ext cx="4982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Project Detail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274290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림 38" descr="C:\Users\yeongje\Documents\반디카메라\Cap 2017-10-27 16-14-42-780.png">
            <a:extLst>
              <a:ext uri="{FF2B5EF4-FFF2-40B4-BE49-F238E27FC236}">
                <a16:creationId xmlns:a16="http://schemas.microsoft.com/office/drawing/2014/main" id="{0B233C73-EC3A-408B-A158-02C6B299BC1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510" y="3927674"/>
            <a:ext cx="5239473" cy="29076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55F13D-D6A1-48E3-9019-67493545A6C4}"/>
              </a:ext>
            </a:extLst>
          </p:cNvPr>
          <p:cNvSpPr txBox="1"/>
          <p:nvPr/>
        </p:nvSpPr>
        <p:spPr>
          <a:xfrm>
            <a:off x="389467" y="321733"/>
            <a:ext cx="9499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>
                <a:latin typeface="+mj-lt"/>
              </a:rPr>
              <a:t>Assignment pages</a:t>
            </a:r>
            <a:endParaRPr lang="ko-KR" altLang="en-US" sz="4400" b="1" dirty="0">
              <a:latin typeface="+mj-lt"/>
            </a:endParaRPr>
          </a:p>
        </p:txBody>
      </p:sp>
      <p:pic>
        <p:nvPicPr>
          <p:cNvPr id="6" name="그림 5" descr="C:\Users\yeongje\Documents\반디카메라\Cap 2017-10-27 16-15-48-173.png">
            <a:extLst>
              <a:ext uri="{FF2B5EF4-FFF2-40B4-BE49-F238E27FC236}">
                <a16:creationId xmlns:a16="http://schemas.microsoft.com/office/drawing/2014/main" id="{04EDC8D4-24C5-439F-AE0B-C9F9D72D19C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467" y="1082707"/>
            <a:ext cx="5731510" cy="5175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그림 32" descr="C:\Users\yeongje\Documents\반디카메라\Cap 2017-10-27 16-14-26-836.png">
            <a:extLst>
              <a:ext uri="{FF2B5EF4-FFF2-40B4-BE49-F238E27FC236}">
                <a16:creationId xmlns:a16="http://schemas.microsoft.com/office/drawing/2014/main" id="{F6EAD888-532B-4CD5-B036-C0028EC87CB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9118" y="1047285"/>
            <a:ext cx="5731510" cy="16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836DA4C-151A-442E-83CF-A8A38F6FD3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9509" y="2789058"/>
            <a:ext cx="5371113" cy="59055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ED37F8B-A4BF-44DF-AD7D-9E67D0A7D85D}"/>
              </a:ext>
            </a:extLst>
          </p:cNvPr>
          <p:cNvCxnSpPr/>
          <p:nvPr/>
        </p:nvCxnSpPr>
        <p:spPr>
          <a:xfrm>
            <a:off x="8212063" y="1852147"/>
            <a:ext cx="0" cy="592666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21A17DF0-DF08-472D-A974-5C38BBA8B9C0}"/>
              </a:ext>
            </a:extLst>
          </p:cNvPr>
          <p:cNvCxnSpPr>
            <a:cxnSpLocks/>
          </p:cNvCxnSpPr>
          <p:nvPr/>
        </p:nvCxnSpPr>
        <p:spPr>
          <a:xfrm>
            <a:off x="8212667" y="3429000"/>
            <a:ext cx="0" cy="302741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21FC720-EA6F-46A9-A462-824A4226FF77}"/>
              </a:ext>
            </a:extLst>
          </p:cNvPr>
          <p:cNvSpPr txBox="1"/>
          <p:nvPr/>
        </p:nvSpPr>
        <p:spPr>
          <a:xfrm>
            <a:off x="6336272" y="714812"/>
            <a:ext cx="36404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Assignment List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22401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6EC373-57F6-4638-A82F-3703B6732269}"/>
              </a:ext>
            </a:extLst>
          </p:cNvPr>
          <p:cNvSpPr txBox="1"/>
          <p:nvPr/>
        </p:nvSpPr>
        <p:spPr>
          <a:xfrm>
            <a:off x="592667" y="186267"/>
            <a:ext cx="1010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+mj-lt"/>
              </a:rPr>
              <a:t>Log-in &amp; Sign-up pages</a:t>
            </a:r>
            <a:endParaRPr lang="ko-KR" altLang="en-US" sz="4400" b="1" dirty="0">
              <a:latin typeface="+mj-lt"/>
            </a:endParaRPr>
          </a:p>
        </p:txBody>
      </p:sp>
      <p:pic>
        <p:nvPicPr>
          <p:cNvPr id="5" name="그림 4" descr="C:\Users\yeongje\Documents\반디카메라\Cap 2017-10-27 16-14-52-031.png">
            <a:extLst>
              <a:ext uri="{FF2B5EF4-FFF2-40B4-BE49-F238E27FC236}">
                <a16:creationId xmlns:a16="http://schemas.microsoft.com/office/drawing/2014/main" id="{88FA460D-F09B-480D-B5CE-4F5182BBA4D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67" y="1861290"/>
            <a:ext cx="5731510" cy="2153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그림 5" descr="C:\Users\yeongje\Documents\반디카메라\Cap 2017-10-27 16-14-59-608.png">
            <a:extLst>
              <a:ext uri="{FF2B5EF4-FFF2-40B4-BE49-F238E27FC236}">
                <a16:creationId xmlns:a16="http://schemas.microsoft.com/office/drawing/2014/main" id="{FEBCACD3-E478-4769-B293-2EDAA8275BF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67" y="4234213"/>
            <a:ext cx="5731510" cy="1951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74A19D7-0255-4DCA-BC71-C4769C889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3985" y="2311704"/>
            <a:ext cx="5945588" cy="3405742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07630BDC-7476-4EC5-9468-CF952DD567F9}"/>
              </a:ext>
            </a:extLst>
          </p:cNvPr>
          <p:cNvCxnSpPr/>
          <p:nvPr/>
        </p:nvCxnSpPr>
        <p:spPr>
          <a:xfrm flipV="1">
            <a:off x="2370662" y="4588933"/>
            <a:ext cx="1371600" cy="524934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8B41D32-DE32-4C94-84A2-50DA368E6841}"/>
              </a:ext>
            </a:extLst>
          </p:cNvPr>
          <p:cNvCxnSpPr>
            <a:cxnSpLocks/>
          </p:cNvCxnSpPr>
          <p:nvPr/>
        </p:nvCxnSpPr>
        <p:spPr>
          <a:xfrm flipH="1" flipV="1">
            <a:off x="2162428" y="2623787"/>
            <a:ext cx="1383956" cy="490116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205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Problems with the current system</a:t>
            </a:r>
            <a:endParaRPr lang="en-AU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336C113-1E31-4BB6-AED5-4A46EFDAC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AU" dirty="0"/>
          </a:p>
          <a:p>
            <a:pPr lvl="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Very inefficient and difficult to navigate</a:t>
            </a:r>
          </a:p>
          <a:p>
            <a:pPr lvl="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Forming and Managing Groups – </a:t>
            </a:r>
            <a:r>
              <a:rPr lang="en-AU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BlackBoard</a:t>
            </a: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, Excel</a:t>
            </a:r>
          </a:p>
          <a:p>
            <a:pPr lvl="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Project allocation and ranking – Google forms</a:t>
            </a:r>
          </a:p>
          <a:p>
            <a:pPr lvl="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Submitting Assessments – </a:t>
            </a:r>
            <a:r>
              <a:rPr lang="en-AU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Inplace</a:t>
            </a: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, Google forms and etc..</a:t>
            </a:r>
          </a:p>
          <a:p>
            <a:pPr lvl="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Managing presentations and fortnight meetings –</a:t>
            </a:r>
            <a:r>
              <a:rPr lang="en-AU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BlackBoard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758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Project Goals</a:t>
            </a:r>
            <a:endParaRPr lang="en-AU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Develop a comprehensive and optimised web based service</a:t>
            </a:r>
          </a:p>
          <a:p>
            <a:pPr>
              <a:buSzPct val="150000"/>
              <a:buFont typeface="Wingdings" panose="05000000000000000000" pitchFamily="2" charset="2"/>
              <a:buChar char="§"/>
            </a:pPr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The website will work alongside with Blackboard and replace google forms, </a:t>
            </a:r>
            <a:r>
              <a:rPr lang="en-AU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Inplace</a:t>
            </a: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 and Microsoft Excel</a:t>
            </a:r>
          </a:p>
          <a:p>
            <a:pPr>
              <a:buSzPct val="150000"/>
              <a:buFont typeface="Wingdings" panose="05000000000000000000" pitchFamily="2" charset="2"/>
              <a:buChar char="§"/>
            </a:pPr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Better accessibility and navigability </a:t>
            </a:r>
          </a:p>
          <a:p>
            <a:pPr>
              <a:buSzPct val="150000"/>
              <a:buFont typeface="Wingdings" panose="05000000000000000000" pitchFamily="2" charset="2"/>
              <a:buChar char="§"/>
            </a:pPr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altLang="ko-KR" dirty="0">
                <a:latin typeface="Calibri Light" panose="020F0302020204030204" pitchFamily="34" charset="0"/>
                <a:cs typeface="Calibri Light" panose="020F0302020204030204" pitchFamily="34" charset="0"/>
              </a:rPr>
              <a:t>Make Capstone a better unit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8587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Technical Requirements</a:t>
            </a:r>
            <a:endParaRPr lang="en-AU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3135"/>
            <a:ext cx="8596668" cy="4488227"/>
          </a:xfrm>
        </p:spPr>
        <p:txBody>
          <a:bodyPr>
            <a:normAutofit fontScale="85000" lnSpcReduction="20000"/>
          </a:bodyPr>
          <a:lstStyle/>
          <a:p>
            <a:endParaRPr lang="en-AU" dirty="0"/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User Authentication – Sign up and sign in</a:t>
            </a:r>
          </a:p>
          <a:p>
            <a:pPr>
              <a:buSzPct val="150000"/>
              <a:buFont typeface="Wingdings" panose="05000000000000000000" pitchFamily="2" charset="2"/>
              <a:buChar char="§"/>
            </a:pPr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Form groups – Manually and automatically</a:t>
            </a:r>
          </a:p>
          <a:p>
            <a:pPr>
              <a:buSzPct val="150000"/>
              <a:buFont typeface="Wingdings" panose="05000000000000000000" pitchFamily="2" charset="2"/>
              <a:buChar char="§"/>
            </a:pPr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altLang="ko-KR" dirty="0">
                <a:latin typeface="Calibri Light" panose="020F0302020204030204" pitchFamily="34" charset="0"/>
                <a:cs typeface="Calibri Light" panose="020F0302020204030204" pitchFamily="34" charset="0"/>
              </a:rPr>
              <a:t>Propose and apply for projects</a:t>
            </a:r>
          </a:p>
          <a:p>
            <a:pPr>
              <a:buSzPct val="150000"/>
              <a:buFont typeface="Wingdings" panose="05000000000000000000" pitchFamily="2" charset="2"/>
              <a:buChar char="§"/>
            </a:pPr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Assign Project to teams automatically by ranking</a:t>
            </a:r>
          </a:p>
          <a:p>
            <a:pPr>
              <a:buSzPct val="150000"/>
              <a:buFont typeface="Wingdings" panose="05000000000000000000" pitchFamily="2" charset="2"/>
              <a:buChar char="§"/>
            </a:pPr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Time slot allocation for tutor meetings/Presentations</a:t>
            </a:r>
          </a:p>
          <a:p>
            <a:pPr>
              <a:buSzPct val="150000"/>
              <a:buFont typeface="Wingdings" panose="05000000000000000000" pitchFamily="2" charset="2"/>
              <a:buChar char="§"/>
            </a:pPr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Upload Assessments/CVs</a:t>
            </a:r>
          </a:p>
          <a:p>
            <a:pPr>
              <a:buSzPct val="150000"/>
              <a:buFont typeface="Wingdings" panose="05000000000000000000" pitchFamily="2" charset="2"/>
              <a:buChar char="§"/>
            </a:pPr>
            <a:endParaRPr lang="en-A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SzPct val="150000"/>
              <a:buFont typeface="Wingdings" panose="05000000000000000000" pitchFamily="2" charset="2"/>
              <a:buChar char="§"/>
            </a:pPr>
            <a:r>
              <a:rPr lang="en-AU" dirty="0">
                <a:latin typeface="Calibri Light" panose="020F0302020204030204" pitchFamily="34" charset="0"/>
                <a:cs typeface="Calibri Light" panose="020F0302020204030204" pitchFamily="34" charset="0"/>
              </a:rPr>
              <a:t>Release Marks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62043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" name="Group 136">
            <a:extLst>
              <a:ext uri="{FF2B5EF4-FFF2-40B4-BE49-F238E27FC236}">
                <a16:creationId xmlns:a16="http://schemas.microsoft.com/office/drawing/2014/main" id="{A5AFB369-4673-4727-A7CD-D86AFE0AE06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38" name="Freeform 14">
              <a:extLst>
                <a:ext uri="{FF2B5EF4-FFF2-40B4-BE49-F238E27FC236}">
                  <a16:creationId xmlns:a16="http://schemas.microsoft.com/office/drawing/2014/main" id="{50709826-4D6B-4A97-8DB3-5DA1666262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7263F58-6EE6-45B3-9BF2-C0BD5D30A556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5197CE03-EB81-4718-BEA1-C2D488961E5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Rectangle 23">
              <a:extLst>
                <a:ext uri="{FF2B5EF4-FFF2-40B4-BE49-F238E27FC236}">
                  <a16:creationId xmlns:a16="http://schemas.microsoft.com/office/drawing/2014/main" id="{A3451629-72D6-4E33-A99A-40FAF7445DD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5">
              <a:extLst>
                <a:ext uri="{FF2B5EF4-FFF2-40B4-BE49-F238E27FC236}">
                  <a16:creationId xmlns:a16="http://schemas.microsoft.com/office/drawing/2014/main" id="{E04F0FD4-BCD5-4435-A6B5-A2E69303B7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Isosceles Triangle 142">
              <a:extLst>
                <a:ext uri="{FF2B5EF4-FFF2-40B4-BE49-F238E27FC236}">
                  <a16:creationId xmlns:a16="http://schemas.microsoft.com/office/drawing/2014/main" id="{DE110F09-1C81-4E73-B5E9-D857CD879F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Rectangle 27">
              <a:extLst>
                <a:ext uri="{FF2B5EF4-FFF2-40B4-BE49-F238E27FC236}">
                  <a16:creationId xmlns:a16="http://schemas.microsoft.com/office/drawing/2014/main" id="{273A9C01-06BD-4E8E-8BBF-2E2A9ECF49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Rectangle 28">
              <a:extLst>
                <a:ext uri="{FF2B5EF4-FFF2-40B4-BE49-F238E27FC236}">
                  <a16:creationId xmlns:a16="http://schemas.microsoft.com/office/drawing/2014/main" id="{B206C9B2-27BE-4B6F-A4D0-485FBBEB58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6" name="Rectangle 29">
              <a:extLst>
                <a:ext uri="{FF2B5EF4-FFF2-40B4-BE49-F238E27FC236}">
                  <a16:creationId xmlns:a16="http://schemas.microsoft.com/office/drawing/2014/main" id="{2E7D673E-0C5C-4F2B-B46E-3E9286B9E8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7" name="Isosceles Triangle 146">
              <a:extLst>
                <a:ext uri="{FF2B5EF4-FFF2-40B4-BE49-F238E27FC236}">
                  <a16:creationId xmlns:a16="http://schemas.microsoft.com/office/drawing/2014/main" id="{F0F78B34-9B26-4CA9-B8F0-B9638730F9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026" name="Picture 2" descr="https://lh3.googleusercontent.com/z5QLtBv6EMDhThElCoWUSZWzeCRCPiLXMLyoEmj6cxqABJO04jVrFSCt4MVCW7xZ9cH8yr2k37qENLnRug_phVnJHkQMr4g6qTwoaPLqA6zaXoRtoHFMQC_OLfkWlTvvRT5n0vHJ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2" b="6363"/>
          <a:stretch/>
        </p:blipFill>
        <p:spPr bwMode="auto">
          <a:xfrm>
            <a:off x="677334" y="468621"/>
            <a:ext cx="8274669" cy="3635025"/>
          </a:xfrm>
          <a:custGeom>
            <a:avLst/>
            <a:gdLst>
              <a:gd name="connsiteX0" fmla="*/ 540554 w 8274669"/>
              <a:gd name="connsiteY0" fmla="*/ 0 h 3635025"/>
              <a:gd name="connsiteX1" fmla="*/ 8274669 w 8274669"/>
              <a:gd name="connsiteY1" fmla="*/ 0 h 3635025"/>
              <a:gd name="connsiteX2" fmla="*/ 8274669 w 8274669"/>
              <a:gd name="connsiteY2" fmla="*/ 3635025 h 3635025"/>
              <a:gd name="connsiteX3" fmla="*/ 0 w 8274669"/>
              <a:gd name="connsiteY3" fmla="*/ 3635025 h 363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74669" h="3635025">
                <a:moveTo>
                  <a:pt x="540554" y="0"/>
                </a:moveTo>
                <a:lnTo>
                  <a:pt x="8274669" y="0"/>
                </a:lnTo>
                <a:lnTo>
                  <a:pt x="8274669" y="3635025"/>
                </a:lnTo>
                <a:lnTo>
                  <a:pt x="0" y="363502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9" y="4473227"/>
            <a:ext cx="8288032" cy="1096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sz="48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Project feasibility</a:t>
            </a:r>
          </a:p>
        </p:txBody>
      </p:sp>
    </p:spTree>
    <p:extLst>
      <p:ext uri="{BB962C8B-B14F-4D97-AF65-F5344CB8AC3E}">
        <p14:creationId xmlns:p14="http://schemas.microsoft.com/office/powerpoint/2010/main" val="1570514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5.googleusercontent.com/zXuP5XUWu3QsH7Lv4sqTdD8hVPSOTZPCRKdqzLgbsd51Oe-46EM3yC1iuEtlWm5fG3QvxByH5Sg0u7BHVYQtJ4M6v9pGlZ-mp-tygVhDolgONBRxf4_aQOmrmVxTMxuXdg4K-jG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835" y="914400"/>
            <a:ext cx="7198045" cy="4352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829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lh6.googleusercontent.com/UNpk6NocAs5xsGZJROGy9mV-5cPjnRlxq-QYZuYuNky2mI1iO2pABM4WAVKH8Y1pejf6flpg-Sa_AVGVJySQ-SE-Pfp7OqiraB0kSPl4ZYe3IIHxvQNMeYe6oY4ngRZCSBDpfF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0126" y="1136943"/>
            <a:ext cx="7237475" cy="413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77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roup 70">
            <a:extLst>
              <a:ext uri="{FF2B5EF4-FFF2-40B4-BE49-F238E27FC236}">
                <a16:creationId xmlns:a16="http://schemas.microsoft.com/office/drawing/2014/main" id="{A5AFB369-4673-4727-A7CD-D86AFE0AE06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72" name="Freeform 14">
              <a:extLst>
                <a:ext uri="{FF2B5EF4-FFF2-40B4-BE49-F238E27FC236}">
                  <a16:creationId xmlns:a16="http://schemas.microsoft.com/office/drawing/2014/main" id="{50709826-4D6B-4A97-8DB3-5DA1666262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7263F58-6EE6-45B3-9BF2-C0BD5D30A556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197CE03-EB81-4718-BEA1-C2D488961E5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23">
              <a:extLst>
                <a:ext uri="{FF2B5EF4-FFF2-40B4-BE49-F238E27FC236}">
                  <a16:creationId xmlns:a16="http://schemas.microsoft.com/office/drawing/2014/main" id="{A3451629-72D6-4E33-A99A-40FAF7445DD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Rectangle 25">
              <a:extLst>
                <a:ext uri="{FF2B5EF4-FFF2-40B4-BE49-F238E27FC236}">
                  <a16:creationId xmlns:a16="http://schemas.microsoft.com/office/drawing/2014/main" id="{E04F0FD4-BCD5-4435-A6B5-A2E69303B7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DE110F09-1C81-4E73-B5E9-D857CD879F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7">
              <a:extLst>
                <a:ext uri="{FF2B5EF4-FFF2-40B4-BE49-F238E27FC236}">
                  <a16:creationId xmlns:a16="http://schemas.microsoft.com/office/drawing/2014/main" id="{273A9C01-06BD-4E8E-8BBF-2E2A9ECF49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8">
              <a:extLst>
                <a:ext uri="{FF2B5EF4-FFF2-40B4-BE49-F238E27FC236}">
                  <a16:creationId xmlns:a16="http://schemas.microsoft.com/office/drawing/2014/main" id="{B206C9B2-27BE-4B6F-A4D0-485FBBEB58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Rectangle 29">
              <a:extLst>
                <a:ext uri="{FF2B5EF4-FFF2-40B4-BE49-F238E27FC236}">
                  <a16:creationId xmlns:a16="http://schemas.microsoft.com/office/drawing/2014/main" id="{2E7D673E-0C5C-4F2B-B46E-3E9286B9E8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F0F78B34-9B26-4CA9-B8F0-B9638730F9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098" name="Picture 2" descr="https://lh3.googleusercontent.com/pzMC7-Rz2Nm0hFEI-vZfjDKRGWWkZfmHic7HaHyUNSVtrUczhuhURZEaZzqfgc7t3lJ5nLTssSQb7ueVb61duvvxLpYT4ROepTEWkBn89an7SyYdF_M5LYf_xEgfhwaYPEKJ80i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8" r="2" b="3901"/>
          <a:stretch/>
        </p:blipFill>
        <p:spPr bwMode="auto">
          <a:xfrm>
            <a:off x="677334" y="468621"/>
            <a:ext cx="8274669" cy="3635025"/>
          </a:xfrm>
          <a:custGeom>
            <a:avLst/>
            <a:gdLst>
              <a:gd name="connsiteX0" fmla="*/ 540554 w 8274669"/>
              <a:gd name="connsiteY0" fmla="*/ 0 h 3635025"/>
              <a:gd name="connsiteX1" fmla="*/ 8274669 w 8274669"/>
              <a:gd name="connsiteY1" fmla="*/ 0 h 3635025"/>
              <a:gd name="connsiteX2" fmla="*/ 8274669 w 8274669"/>
              <a:gd name="connsiteY2" fmla="*/ 3635025 h 3635025"/>
              <a:gd name="connsiteX3" fmla="*/ 0 w 8274669"/>
              <a:gd name="connsiteY3" fmla="*/ 3635025 h 363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74669" h="3635025">
                <a:moveTo>
                  <a:pt x="540554" y="0"/>
                </a:moveTo>
                <a:lnTo>
                  <a:pt x="8274669" y="0"/>
                </a:lnTo>
                <a:lnTo>
                  <a:pt x="8274669" y="3635025"/>
                </a:lnTo>
                <a:lnTo>
                  <a:pt x="0" y="363502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9" y="4473227"/>
            <a:ext cx="8288032" cy="1096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sz="48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870350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1152</TotalTime>
  <Words>235</Words>
  <Application>Microsoft Office PowerPoint</Application>
  <PresentationFormat>와이드스크린</PresentationFormat>
  <Paragraphs>73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HY그래픽M</vt:lpstr>
      <vt:lpstr>맑은 고딕</vt:lpstr>
      <vt:lpstr>Arial</vt:lpstr>
      <vt:lpstr>Calibri</vt:lpstr>
      <vt:lpstr>Calibri Light</vt:lpstr>
      <vt:lpstr>Trebuchet MS</vt:lpstr>
      <vt:lpstr>Wingdings</vt:lpstr>
      <vt:lpstr>Wingdings 3</vt:lpstr>
      <vt:lpstr>Office Theme</vt:lpstr>
      <vt:lpstr>Facet</vt:lpstr>
      <vt:lpstr>Capstone Project  Unit Management System</vt:lpstr>
      <vt:lpstr>Project Overview</vt:lpstr>
      <vt:lpstr>Problems with the current system</vt:lpstr>
      <vt:lpstr>Project Goals</vt:lpstr>
      <vt:lpstr>Technical Requirements</vt:lpstr>
      <vt:lpstr>Project feasibility</vt:lpstr>
      <vt:lpstr>PowerPoint 프레젠테이션</vt:lpstr>
      <vt:lpstr>PowerPoint 프레젠테이션</vt:lpstr>
      <vt:lpstr>Project Plan</vt:lpstr>
      <vt:lpstr>PowerPoint 프레젠테이션</vt:lpstr>
      <vt:lpstr>Project management</vt:lpstr>
      <vt:lpstr>PowerPoint 프레젠테이션</vt:lpstr>
      <vt:lpstr>Project Design</vt:lpstr>
      <vt:lpstr>Why python and Django?</vt:lpstr>
      <vt:lpstr>Huge COMMUNITY AND A TON OF RESOURCES</vt:lpstr>
      <vt:lpstr>Database Design </vt:lpstr>
      <vt:lpstr>Low Fidelity Prototype</vt:lpstr>
      <vt:lpstr>Medium Fidelity Prototype</vt:lpstr>
      <vt:lpstr>High Fidelity Prototype</vt:lpstr>
      <vt:lpstr>Initial Work and Prototype for web application (Functional prototype pages)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김윤겸</dc:creator>
  <cp:lastModifiedBy>Yeongje Park</cp:lastModifiedBy>
  <cp:revision>40</cp:revision>
  <dcterms:created xsi:type="dcterms:W3CDTF">2017-11-14T03:28:17Z</dcterms:created>
  <dcterms:modified xsi:type="dcterms:W3CDTF">2017-11-15T11:47:56Z</dcterms:modified>
</cp:coreProperties>
</file>

<file path=docProps/thumbnail.jpeg>
</file>